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68" r:id="rId8"/>
    <p:sldId id="258" r:id="rId9"/>
    <p:sldId id="261" r:id="rId10"/>
    <p:sldId id="264" r:id="rId11"/>
    <p:sldId id="275" r:id="rId12"/>
    <p:sldId id="259" r:id="rId13"/>
    <p:sldId id="260" r:id="rId14"/>
    <p:sldId id="263" r:id="rId15"/>
    <p:sldId id="280" r:id="rId16"/>
    <p:sldId id="281" r:id="rId17"/>
    <p:sldId id="265" r:id="rId18"/>
    <p:sldId id="266" r:id="rId19"/>
    <p:sldId id="267" r:id="rId20"/>
    <p:sldId id="262" r:id="rId21"/>
    <p:sldId id="274" r:id="rId22"/>
    <p:sldId id="276" r:id="rId23"/>
    <p:sldId id="277" r:id="rId24"/>
    <p:sldId id="283" r:id="rId25"/>
    <p:sldId id="279" r:id="rId26"/>
    <p:sldId id="282" r:id="rId27"/>
    <p:sldId id="284" r:id="rId28"/>
  </p:sldIdLst>
  <p:sldSz cx="12192000" cy="6858000"/>
  <p:notesSz cx="6881813" cy="100028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46B44-D9EF-471F-B1A3-CF44F9BF2F57}" v="16" dt="2020-10-11T17:45:51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232F2-69F8-46DF-8F41-FE9278B02BCA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35A8BDC-DB79-4A82-86CC-F5A671A92BC8}">
      <dgm:prSet/>
      <dgm:spPr/>
      <dgm:t>
        <a:bodyPr/>
        <a:lstStyle/>
        <a:p>
          <a:r>
            <a:rPr lang="fr-FR"/>
            <a:t>Reconnaissance d’un problème, d’un dilemme éthique</a:t>
          </a:r>
          <a:endParaRPr lang="en-US"/>
        </a:p>
      </dgm:t>
    </dgm:pt>
    <dgm:pt modelId="{1C732354-0A3F-4368-8B1E-73A890FA6AAE}" type="parTrans" cxnId="{BD17AB2D-8476-4D8F-A583-AB1A76746D74}">
      <dgm:prSet/>
      <dgm:spPr/>
      <dgm:t>
        <a:bodyPr/>
        <a:lstStyle/>
        <a:p>
          <a:endParaRPr lang="en-US"/>
        </a:p>
      </dgm:t>
    </dgm:pt>
    <dgm:pt modelId="{E3B14865-5A80-4373-B8CB-CAECE31F179F}" type="sibTrans" cxnId="{BD17AB2D-8476-4D8F-A583-AB1A76746D74}">
      <dgm:prSet/>
      <dgm:spPr/>
      <dgm:t>
        <a:bodyPr/>
        <a:lstStyle/>
        <a:p>
          <a:endParaRPr lang="en-US"/>
        </a:p>
      </dgm:t>
    </dgm:pt>
    <dgm:pt modelId="{A5DC177C-9B75-4EA3-AE40-1A2F7CE85482}">
      <dgm:prSet/>
      <dgm:spPr/>
      <dgm:t>
        <a:bodyPr/>
        <a:lstStyle/>
        <a:p>
          <a:r>
            <a:rPr lang="fr-FR"/>
            <a:t>Recherche des données objectives et subjectives</a:t>
          </a:r>
          <a:endParaRPr lang="en-US"/>
        </a:p>
      </dgm:t>
    </dgm:pt>
    <dgm:pt modelId="{1B72C6EA-9783-4046-A178-54AB710400E6}" type="parTrans" cxnId="{F379CF78-B4B5-4F50-BED8-A3367A6683E2}">
      <dgm:prSet/>
      <dgm:spPr/>
      <dgm:t>
        <a:bodyPr/>
        <a:lstStyle/>
        <a:p>
          <a:endParaRPr lang="en-US"/>
        </a:p>
      </dgm:t>
    </dgm:pt>
    <dgm:pt modelId="{5C4A909A-3540-4FD9-80A4-EACD7B2D8BBB}" type="sibTrans" cxnId="{F379CF78-B4B5-4F50-BED8-A3367A6683E2}">
      <dgm:prSet/>
      <dgm:spPr/>
      <dgm:t>
        <a:bodyPr/>
        <a:lstStyle/>
        <a:p>
          <a:endParaRPr lang="en-US"/>
        </a:p>
      </dgm:t>
    </dgm:pt>
    <dgm:pt modelId="{3CB89F2B-7625-489C-BC5E-5F94FA526C47}">
      <dgm:prSet/>
      <dgm:spPr/>
      <dgm:t>
        <a:bodyPr/>
        <a:lstStyle/>
        <a:p>
          <a:r>
            <a:rPr lang="fr-FR"/>
            <a:t>Recherche d’une solution</a:t>
          </a:r>
          <a:endParaRPr lang="en-US"/>
        </a:p>
      </dgm:t>
    </dgm:pt>
    <dgm:pt modelId="{BB1AA4F3-B46B-4AC7-95B3-A3828E2745FD}" type="parTrans" cxnId="{1B57B52C-5236-4C9C-87A4-6A7586EC63EF}">
      <dgm:prSet/>
      <dgm:spPr/>
      <dgm:t>
        <a:bodyPr/>
        <a:lstStyle/>
        <a:p>
          <a:endParaRPr lang="en-US"/>
        </a:p>
      </dgm:t>
    </dgm:pt>
    <dgm:pt modelId="{063BA062-2134-4BC4-90E5-1E8456994E8C}" type="sibTrans" cxnId="{1B57B52C-5236-4C9C-87A4-6A7586EC63EF}">
      <dgm:prSet/>
      <dgm:spPr/>
      <dgm:t>
        <a:bodyPr/>
        <a:lstStyle/>
        <a:p>
          <a:endParaRPr lang="en-US"/>
        </a:p>
      </dgm:t>
    </dgm:pt>
    <dgm:pt modelId="{6B60991D-A511-4329-A9E3-94C399CEC9A9}">
      <dgm:prSet/>
      <dgm:spPr/>
      <dgm:t>
        <a:bodyPr/>
        <a:lstStyle/>
        <a:p>
          <a:r>
            <a:rPr lang="fr-FR"/>
            <a:t>Vérification de la solution </a:t>
          </a:r>
          <a:endParaRPr lang="en-US"/>
        </a:p>
      </dgm:t>
    </dgm:pt>
    <dgm:pt modelId="{BCD75CA8-CE4C-453F-ADC0-274098ED20AE}" type="parTrans" cxnId="{244B5018-8556-4ADF-9456-A5BC046E633A}">
      <dgm:prSet/>
      <dgm:spPr/>
      <dgm:t>
        <a:bodyPr/>
        <a:lstStyle/>
        <a:p>
          <a:endParaRPr lang="en-US"/>
        </a:p>
      </dgm:t>
    </dgm:pt>
    <dgm:pt modelId="{E241F65B-4C31-4BA7-B510-47697671E12C}" type="sibTrans" cxnId="{244B5018-8556-4ADF-9456-A5BC046E633A}">
      <dgm:prSet/>
      <dgm:spPr/>
      <dgm:t>
        <a:bodyPr/>
        <a:lstStyle/>
        <a:p>
          <a:endParaRPr lang="en-US"/>
        </a:p>
      </dgm:t>
    </dgm:pt>
    <dgm:pt modelId="{3D88DA29-6BDB-446C-94AA-CCA1AB9C2A99}" type="pres">
      <dgm:prSet presAssocID="{227232F2-69F8-46DF-8F41-FE9278B02BCA}" presName="linear" presStyleCnt="0">
        <dgm:presLayoutVars>
          <dgm:dir/>
          <dgm:animLvl val="lvl"/>
          <dgm:resizeHandles val="exact"/>
        </dgm:presLayoutVars>
      </dgm:prSet>
      <dgm:spPr/>
    </dgm:pt>
    <dgm:pt modelId="{879F3841-D4DE-4772-B2AB-E64B88E7A2BC}" type="pres">
      <dgm:prSet presAssocID="{135A8BDC-DB79-4A82-86CC-F5A671A92BC8}" presName="parentLin" presStyleCnt="0"/>
      <dgm:spPr/>
    </dgm:pt>
    <dgm:pt modelId="{19ABD3A8-7ACB-45DD-9121-EBC14F49C8A5}" type="pres">
      <dgm:prSet presAssocID="{135A8BDC-DB79-4A82-86CC-F5A671A92BC8}" presName="parentLeftMargin" presStyleLbl="node1" presStyleIdx="0" presStyleCnt="4"/>
      <dgm:spPr/>
    </dgm:pt>
    <dgm:pt modelId="{5DC92252-EC7E-4BBA-93AE-E473F28F0AD3}" type="pres">
      <dgm:prSet presAssocID="{135A8BDC-DB79-4A82-86CC-F5A671A92B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C6EF40-B288-4B08-979C-81973F50E884}" type="pres">
      <dgm:prSet presAssocID="{135A8BDC-DB79-4A82-86CC-F5A671A92BC8}" presName="negativeSpace" presStyleCnt="0"/>
      <dgm:spPr/>
    </dgm:pt>
    <dgm:pt modelId="{91FAB510-9ECF-4717-A10F-0601B2AC85AA}" type="pres">
      <dgm:prSet presAssocID="{135A8BDC-DB79-4A82-86CC-F5A671A92BC8}" presName="childText" presStyleLbl="conFgAcc1" presStyleIdx="0" presStyleCnt="4">
        <dgm:presLayoutVars>
          <dgm:bulletEnabled val="1"/>
        </dgm:presLayoutVars>
      </dgm:prSet>
      <dgm:spPr/>
    </dgm:pt>
    <dgm:pt modelId="{97FBA7E7-E7E3-47C8-B3C8-4F12E71FBD06}" type="pres">
      <dgm:prSet presAssocID="{E3B14865-5A80-4373-B8CB-CAECE31F179F}" presName="spaceBetweenRectangles" presStyleCnt="0"/>
      <dgm:spPr/>
    </dgm:pt>
    <dgm:pt modelId="{8016C281-BE84-449B-A3E2-AC09EAF583AF}" type="pres">
      <dgm:prSet presAssocID="{A5DC177C-9B75-4EA3-AE40-1A2F7CE85482}" presName="parentLin" presStyleCnt="0"/>
      <dgm:spPr/>
    </dgm:pt>
    <dgm:pt modelId="{F0AC0E48-95A3-4E9B-9EC2-F7851F8E1888}" type="pres">
      <dgm:prSet presAssocID="{A5DC177C-9B75-4EA3-AE40-1A2F7CE85482}" presName="parentLeftMargin" presStyleLbl="node1" presStyleIdx="0" presStyleCnt="4"/>
      <dgm:spPr/>
    </dgm:pt>
    <dgm:pt modelId="{1CF7DA7D-9381-4C34-BCA4-76632994BF01}" type="pres">
      <dgm:prSet presAssocID="{A5DC177C-9B75-4EA3-AE40-1A2F7CE854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612D28-DC36-400F-A311-E573BBFA8684}" type="pres">
      <dgm:prSet presAssocID="{A5DC177C-9B75-4EA3-AE40-1A2F7CE85482}" presName="negativeSpace" presStyleCnt="0"/>
      <dgm:spPr/>
    </dgm:pt>
    <dgm:pt modelId="{1B4BBE52-90BB-4FD9-8176-39CA5F5E052F}" type="pres">
      <dgm:prSet presAssocID="{A5DC177C-9B75-4EA3-AE40-1A2F7CE85482}" presName="childText" presStyleLbl="conFgAcc1" presStyleIdx="1" presStyleCnt="4">
        <dgm:presLayoutVars>
          <dgm:bulletEnabled val="1"/>
        </dgm:presLayoutVars>
      </dgm:prSet>
      <dgm:spPr/>
    </dgm:pt>
    <dgm:pt modelId="{37DBF012-74A8-4EB0-9E7F-A2D0D23A3C61}" type="pres">
      <dgm:prSet presAssocID="{5C4A909A-3540-4FD9-80A4-EACD7B2D8BBB}" presName="spaceBetweenRectangles" presStyleCnt="0"/>
      <dgm:spPr/>
    </dgm:pt>
    <dgm:pt modelId="{310D216C-30DB-4FA5-A05D-AD04C1829E25}" type="pres">
      <dgm:prSet presAssocID="{3CB89F2B-7625-489C-BC5E-5F94FA526C47}" presName="parentLin" presStyleCnt="0"/>
      <dgm:spPr/>
    </dgm:pt>
    <dgm:pt modelId="{39E13516-7816-4A22-AA9C-246B233E13C2}" type="pres">
      <dgm:prSet presAssocID="{3CB89F2B-7625-489C-BC5E-5F94FA526C47}" presName="parentLeftMargin" presStyleLbl="node1" presStyleIdx="1" presStyleCnt="4"/>
      <dgm:spPr/>
    </dgm:pt>
    <dgm:pt modelId="{BEB586F9-A2E8-45A2-9772-77B09A502478}" type="pres">
      <dgm:prSet presAssocID="{3CB89F2B-7625-489C-BC5E-5F94FA526C4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B95E6C-2581-400D-884E-90CBEDC2BC28}" type="pres">
      <dgm:prSet presAssocID="{3CB89F2B-7625-489C-BC5E-5F94FA526C47}" presName="negativeSpace" presStyleCnt="0"/>
      <dgm:spPr/>
    </dgm:pt>
    <dgm:pt modelId="{4624F734-1FE5-4E91-91D1-1A6C30668E78}" type="pres">
      <dgm:prSet presAssocID="{3CB89F2B-7625-489C-BC5E-5F94FA526C47}" presName="childText" presStyleLbl="conFgAcc1" presStyleIdx="2" presStyleCnt="4">
        <dgm:presLayoutVars>
          <dgm:bulletEnabled val="1"/>
        </dgm:presLayoutVars>
      </dgm:prSet>
      <dgm:spPr/>
    </dgm:pt>
    <dgm:pt modelId="{BDA36836-0637-4B2F-825A-0624E25135B1}" type="pres">
      <dgm:prSet presAssocID="{063BA062-2134-4BC4-90E5-1E8456994E8C}" presName="spaceBetweenRectangles" presStyleCnt="0"/>
      <dgm:spPr/>
    </dgm:pt>
    <dgm:pt modelId="{91C5F048-CD89-41DE-8573-DF346A0160E0}" type="pres">
      <dgm:prSet presAssocID="{6B60991D-A511-4329-A9E3-94C399CEC9A9}" presName="parentLin" presStyleCnt="0"/>
      <dgm:spPr/>
    </dgm:pt>
    <dgm:pt modelId="{8318854B-32ED-4398-BF3F-534761C98C32}" type="pres">
      <dgm:prSet presAssocID="{6B60991D-A511-4329-A9E3-94C399CEC9A9}" presName="parentLeftMargin" presStyleLbl="node1" presStyleIdx="2" presStyleCnt="4"/>
      <dgm:spPr/>
    </dgm:pt>
    <dgm:pt modelId="{47883429-678E-425B-8CE1-F82F1DA8B7D5}" type="pres">
      <dgm:prSet presAssocID="{6B60991D-A511-4329-A9E3-94C399CEC9A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80B934-A045-47E5-AC0F-BDAF5D091A6D}" type="pres">
      <dgm:prSet presAssocID="{6B60991D-A511-4329-A9E3-94C399CEC9A9}" presName="negativeSpace" presStyleCnt="0"/>
      <dgm:spPr/>
    </dgm:pt>
    <dgm:pt modelId="{8A9EC1E0-9FE3-4526-9666-F4129C5EA591}" type="pres">
      <dgm:prSet presAssocID="{6B60991D-A511-4329-A9E3-94C399CEC9A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44B5018-8556-4ADF-9456-A5BC046E633A}" srcId="{227232F2-69F8-46DF-8F41-FE9278B02BCA}" destId="{6B60991D-A511-4329-A9E3-94C399CEC9A9}" srcOrd="3" destOrd="0" parTransId="{BCD75CA8-CE4C-453F-ADC0-274098ED20AE}" sibTransId="{E241F65B-4C31-4BA7-B510-47697671E12C}"/>
    <dgm:cxn modelId="{1B57B52C-5236-4C9C-87A4-6A7586EC63EF}" srcId="{227232F2-69F8-46DF-8F41-FE9278B02BCA}" destId="{3CB89F2B-7625-489C-BC5E-5F94FA526C47}" srcOrd="2" destOrd="0" parTransId="{BB1AA4F3-B46B-4AC7-95B3-A3828E2745FD}" sibTransId="{063BA062-2134-4BC4-90E5-1E8456994E8C}"/>
    <dgm:cxn modelId="{BD17AB2D-8476-4D8F-A583-AB1A76746D74}" srcId="{227232F2-69F8-46DF-8F41-FE9278B02BCA}" destId="{135A8BDC-DB79-4A82-86CC-F5A671A92BC8}" srcOrd="0" destOrd="0" parTransId="{1C732354-0A3F-4368-8B1E-73A890FA6AAE}" sibTransId="{E3B14865-5A80-4373-B8CB-CAECE31F179F}"/>
    <dgm:cxn modelId="{FB04D85E-FA43-4F41-B683-77AEF3D6BB05}" type="presOf" srcId="{6B60991D-A511-4329-A9E3-94C399CEC9A9}" destId="{8318854B-32ED-4398-BF3F-534761C98C32}" srcOrd="0" destOrd="0" presId="urn:microsoft.com/office/officeart/2005/8/layout/list1"/>
    <dgm:cxn modelId="{F379CF78-B4B5-4F50-BED8-A3367A6683E2}" srcId="{227232F2-69F8-46DF-8F41-FE9278B02BCA}" destId="{A5DC177C-9B75-4EA3-AE40-1A2F7CE85482}" srcOrd="1" destOrd="0" parTransId="{1B72C6EA-9783-4046-A178-54AB710400E6}" sibTransId="{5C4A909A-3540-4FD9-80A4-EACD7B2D8BBB}"/>
    <dgm:cxn modelId="{4F47427E-6A43-4BAB-AE63-706C9B41D02A}" type="presOf" srcId="{227232F2-69F8-46DF-8F41-FE9278B02BCA}" destId="{3D88DA29-6BDB-446C-94AA-CCA1AB9C2A99}" srcOrd="0" destOrd="0" presId="urn:microsoft.com/office/officeart/2005/8/layout/list1"/>
    <dgm:cxn modelId="{2A4F038D-CDB0-4987-843F-6A9A1B025C3D}" type="presOf" srcId="{135A8BDC-DB79-4A82-86CC-F5A671A92BC8}" destId="{19ABD3A8-7ACB-45DD-9121-EBC14F49C8A5}" srcOrd="0" destOrd="0" presId="urn:microsoft.com/office/officeart/2005/8/layout/list1"/>
    <dgm:cxn modelId="{C4DF6D99-E929-4DF3-B489-CF4A2B351963}" type="presOf" srcId="{A5DC177C-9B75-4EA3-AE40-1A2F7CE85482}" destId="{F0AC0E48-95A3-4E9B-9EC2-F7851F8E1888}" srcOrd="0" destOrd="0" presId="urn:microsoft.com/office/officeart/2005/8/layout/list1"/>
    <dgm:cxn modelId="{0C44D4A7-6A39-4F74-8D1E-FB39213DC8D3}" type="presOf" srcId="{135A8BDC-DB79-4A82-86CC-F5A671A92BC8}" destId="{5DC92252-EC7E-4BBA-93AE-E473F28F0AD3}" srcOrd="1" destOrd="0" presId="urn:microsoft.com/office/officeart/2005/8/layout/list1"/>
    <dgm:cxn modelId="{A285B7C3-3FCE-4EF8-8F33-B8369614F416}" type="presOf" srcId="{3CB89F2B-7625-489C-BC5E-5F94FA526C47}" destId="{39E13516-7816-4A22-AA9C-246B233E13C2}" srcOrd="0" destOrd="0" presId="urn:microsoft.com/office/officeart/2005/8/layout/list1"/>
    <dgm:cxn modelId="{06C000C7-4E68-4C5B-BA69-53BA2EAAD98B}" type="presOf" srcId="{3CB89F2B-7625-489C-BC5E-5F94FA526C47}" destId="{BEB586F9-A2E8-45A2-9772-77B09A502478}" srcOrd="1" destOrd="0" presId="urn:microsoft.com/office/officeart/2005/8/layout/list1"/>
    <dgm:cxn modelId="{244879E2-2031-46BF-BFA8-51639706F3BC}" type="presOf" srcId="{6B60991D-A511-4329-A9E3-94C399CEC9A9}" destId="{47883429-678E-425B-8CE1-F82F1DA8B7D5}" srcOrd="1" destOrd="0" presId="urn:microsoft.com/office/officeart/2005/8/layout/list1"/>
    <dgm:cxn modelId="{F51B5AE9-D729-4D4F-84A0-1DEB853278E9}" type="presOf" srcId="{A5DC177C-9B75-4EA3-AE40-1A2F7CE85482}" destId="{1CF7DA7D-9381-4C34-BCA4-76632994BF01}" srcOrd="1" destOrd="0" presId="urn:microsoft.com/office/officeart/2005/8/layout/list1"/>
    <dgm:cxn modelId="{89297118-8CFC-455A-991F-5A5E9B75F38C}" type="presParOf" srcId="{3D88DA29-6BDB-446C-94AA-CCA1AB9C2A99}" destId="{879F3841-D4DE-4772-B2AB-E64B88E7A2BC}" srcOrd="0" destOrd="0" presId="urn:microsoft.com/office/officeart/2005/8/layout/list1"/>
    <dgm:cxn modelId="{641117C9-F8EF-406F-B806-13A8F53C9C1E}" type="presParOf" srcId="{879F3841-D4DE-4772-B2AB-E64B88E7A2BC}" destId="{19ABD3A8-7ACB-45DD-9121-EBC14F49C8A5}" srcOrd="0" destOrd="0" presId="urn:microsoft.com/office/officeart/2005/8/layout/list1"/>
    <dgm:cxn modelId="{9022670D-DE21-4687-BE38-511C5A89309E}" type="presParOf" srcId="{879F3841-D4DE-4772-B2AB-E64B88E7A2BC}" destId="{5DC92252-EC7E-4BBA-93AE-E473F28F0AD3}" srcOrd="1" destOrd="0" presId="urn:microsoft.com/office/officeart/2005/8/layout/list1"/>
    <dgm:cxn modelId="{0E5EFED2-9E02-44F2-8DED-205D77E28B04}" type="presParOf" srcId="{3D88DA29-6BDB-446C-94AA-CCA1AB9C2A99}" destId="{3BC6EF40-B288-4B08-979C-81973F50E884}" srcOrd="1" destOrd="0" presId="urn:microsoft.com/office/officeart/2005/8/layout/list1"/>
    <dgm:cxn modelId="{91C4ABCA-9E54-4123-8030-75AE58AEAABE}" type="presParOf" srcId="{3D88DA29-6BDB-446C-94AA-CCA1AB9C2A99}" destId="{91FAB510-9ECF-4717-A10F-0601B2AC85AA}" srcOrd="2" destOrd="0" presId="urn:microsoft.com/office/officeart/2005/8/layout/list1"/>
    <dgm:cxn modelId="{85815CDE-FC14-4CEC-AD3C-AF7AC9DC313E}" type="presParOf" srcId="{3D88DA29-6BDB-446C-94AA-CCA1AB9C2A99}" destId="{97FBA7E7-E7E3-47C8-B3C8-4F12E71FBD06}" srcOrd="3" destOrd="0" presId="urn:microsoft.com/office/officeart/2005/8/layout/list1"/>
    <dgm:cxn modelId="{CDDC795B-CF29-4EA4-86B8-C4D50A8FC704}" type="presParOf" srcId="{3D88DA29-6BDB-446C-94AA-CCA1AB9C2A99}" destId="{8016C281-BE84-449B-A3E2-AC09EAF583AF}" srcOrd="4" destOrd="0" presId="urn:microsoft.com/office/officeart/2005/8/layout/list1"/>
    <dgm:cxn modelId="{C0F4B480-E774-4EDB-ABF3-C945B24BFBE0}" type="presParOf" srcId="{8016C281-BE84-449B-A3E2-AC09EAF583AF}" destId="{F0AC0E48-95A3-4E9B-9EC2-F7851F8E1888}" srcOrd="0" destOrd="0" presId="urn:microsoft.com/office/officeart/2005/8/layout/list1"/>
    <dgm:cxn modelId="{3F1D4142-C781-461E-9A41-67BA22B56F0A}" type="presParOf" srcId="{8016C281-BE84-449B-A3E2-AC09EAF583AF}" destId="{1CF7DA7D-9381-4C34-BCA4-76632994BF01}" srcOrd="1" destOrd="0" presId="urn:microsoft.com/office/officeart/2005/8/layout/list1"/>
    <dgm:cxn modelId="{5C764BF6-E17A-423E-AF4F-E0E89D803C40}" type="presParOf" srcId="{3D88DA29-6BDB-446C-94AA-CCA1AB9C2A99}" destId="{7D612D28-DC36-400F-A311-E573BBFA8684}" srcOrd="5" destOrd="0" presId="urn:microsoft.com/office/officeart/2005/8/layout/list1"/>
    <dgm:cxn modelId="{5291951D-BD3E-46A8-8982-2F9B5E0641DE}" type="presParOf" srcId="{3D88DA29-6BDB-446C-94AA-CCA1AB9C2A99}" destId="{1B4BBE52-90BB-4FD9-8176-39CA5F5E052F}" srcOrd="6" destOrd="0" presId="urn:microsoft.com/office/officeart/2005/8/layout/list1"/>
    <dgm:cxn modelId="{3EB05390-FB63-41AA-AD69-11DCD5654ADB}" type="presParOf" srcId="{3D88DA29-6BDB-446C-94AA-CCA1AB9C2A99}" destId="{37DBF012-74A8-4EB0-9E7F-A2D0D23A3C61}" srcOrd="7" destOrd="0" presId="urn:microsoft.com/office/officeart/2005/8/layout/list1"/>
    <dgm:cxn modelId="{E5BC577B-4E70-4263-B699-5E81074EB464}" type="presParOf" srcId="{3D88DA29-6BDB-446C-94AA-CCA1AB9C2A99}" destId="{310D216C-30DB-4FA5-A05D-AD04C1829E25}" srcOrd="8" destOrd="0" presId="urn:microsoft.com/office/officeart/2005/8/layout/list1"/>
    <dgm:cxn modelId="{2841B8A0-1A3F-421A-ABAF-A72891D165C9}" type="presParOf" srcId="{310D216C-30DB-4FA5-A05D-AD04C1829E25}" destId="{39E13516-7816-4A22-AA9C-246B233E13C2}" srcOrd="0" destOrd="0" presId="urn:microsoft.com/office/officeart/2005/8/layout/list1"/>
    <dgm:cxn modelId="{836FDA41-6D73-4BD6-ABB1-FCB3902DE343}" type="presParOf" srcId="{310D216C-30DB-4FA5-A05D-AD04C1829E25}" destId="{BEB586F9-A2E8-45A2-9772-77B09A502478}" srcOrd="1" destOrd="0" presId="urn:microsoft.com/office/officeart/2005/8/layout/list1"/>
    <dgm:cxn modelId="{062FB5C4-4E70-4B41-B4A3-96F4E000CADE}" type="presParOf" srcId="{3D88DA29-6BDB-446C-94AA-CCA1AB9C2A99}" destId="{E6B95E6C-2581-400D-884E-90CBEDC2BC28}" srcOrd="9" destOrd="0" presId="urn:microsoft.com/office/officeart/2005/8/layout/list1"/>
    <dgm:cxn modelId="{65C1B92A-CC6F-4CB8-BA55-068BCFCE6945}" type="presParOf" srcId="{3D88DA29-6BDB-446C-94AA-CCA1AB9C2A99}" destId="{4624F734-1FE5-4E91-91D1-1A6C30668E78}" srcOrd="10" destOrd="0" presId="urn:microsoft.com/office/officeart/2005/8/layout/list1"/>
    <dgm:cxn modelId="{7B48624B-814B-44C3-A5A2-2524FEE6ECBB}" type="presParOf" srcId="{3D88DA29-6BDB-446C-94AA-CCA1AB9C2A99}" destId="{BDA36836-0637-4B2F-825A-0624E25135B1}" srcOrd="11" destOrd="0" presId="urn:microsoft.com/office/officeart/2005/8/layout/list1"/>
    <dgm:cxn modelId="{E70739BC-7D49-4C47-BAEF-0DB281015981}" type="presParOf" srcId="{3D88DA29-6BDB-446C-94AA-CCA1AB9C2A99}" destId="{91C5F048-CD89-41DE-8573-DF346A0160E0}" srcOrd="12" destOrd="0" presId="urn:microsoft.com/office/officeart/2005/8/layout/list1"/>
    <dgm:cxn modelId="{0988D789-9F0C-46B0-8C07-C2A71EC1DEFF}" type="presParOf" srcId="{91C5F048-CD89-41DE-8573-DF346A0160E0}" destId="{8318854B-32ED-4398-BF3F-534761C98C32}" srcOrd="0" destOrd="0" presId="urn:microsoft.com/office/officeart/2005/8/layout/list1"/>
    <dgm:cxn modelId="{198D22B6-5EC1-4613-BB88-0F0513A8B16E}" type="presParOf" srcId="{91C5F048-CD89-41DE-8573-DF346A0160E0}" destId="{47883429-678E-425B-8CE1-F82F1DA8B7D5}" srcOrd="1" destOrd="0" presId="urn:microsoft.com/office/officeart/2005/8/layout/list1"/>
    <dgm:cxn modelId="{49150522-2A8B-4E41-ABA6-0C9AEFA862FB}" type="presParOf" srcId="{3D88DA29-6BDB-446C-94AA-CCA1AB9C2A99}" destId="{2180B934-A045-47E5-AC0F-BDAF5D091A6D}" srcOrd="13" destOrd="0" presId="urn:microsoft.com/office/officeart/2005/8/layout/list1"/>
    <dgm:cxn modelId="{84E5AAD4-C4D6-4DA3-B2F4-15D9A7BD9D78}" type="presParOf" srcId="{3D88DA29-6BDB-446C-94AA-CCA1AB9C2A99}" destId="{8A9EC1E0-9FE3-4526-9666-F4129C5EA59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85EE4-3E40-47D5-9EF3-48501165F4C6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C2EAFC-92CD-41A6-AA41-EC1FCBA63227}">
      <dgm:prSet/>
      <dgm:spPr/>
      <dgm:t>
        <a:bodyPr/>
        <a:lstStyle/>
        <a:p>
          <a:r>
            <a:rPr lang="fr-FR"/>
            <a:t>Etude du projet</a:t>
          </a:r>
          <a:endParaRPr lang="en-US"/>
        </a:p>
      </dgm:t>
    </dgm:pt>
    <dgm:pt modelId="{0C134379-FD0A-4532-BFFE-0F41B54AB5D1}" type="parTrans" cxnId="{410FF9DB-5D78-47AA-B332-211C0AD69DE8}">
      <dgm:prSet/>
      <dgm:spPr/>
      <dgm:t>
        <a:bodyPr/>
        <a:lstStyle/>
        <a:p>
          <a:endParaRPr lang="en-US"/>
        </a:p>
      </dgm:t>
    </dgm:pt>
    <dgm:pt modelId="{7E0EABC8-3737-43C5-94E2-5D707604809C}" type="sibTrans" cxnId="{410FF9DB-5D78-47AA-B332-211C0AD69DE8}">
      <dgm:prSet/>
      <dgm:spPr/>
      <dgm:t>
        <a:bodyPr/>
        <a:lstStyle/>
        <a:p>
          <a:endParaRPr lang="en-US"/>
        </a:p>
      </dgm:t>
    </dgm:pt>
    <dgm:pt modelId="{6C7055E8-B42B-4470-B294-8084016789BF}">
      <dgm:prSet/>
      <dgm:spPr/>
      <dgm:t>
        <a:bodyPr/>
        <a:lstStyle/>
        <a:p>
          <a:r>
            <a:rPr lang="fr-FR"/>
            <a:t>Études des moyens</a:t>
          </a:r>
          <a:endParaRPr lang="en-US"/>
        </a:p>
      </dgm:t>
    </dgm:pt>
    <dgm:pt modelId="{CE85917B-19C8-4CBA-A934-5B498C2BCDD8}" type="parTrans" cxnId="{3C273B96-1200-4F89-8BF3-5781BB3735FE}">
      <dgm:prSet/>
      <dgm:spPr/>
      <dgm:t>
        <a:bodyPr/>
        <a:lstStyle/>
        <a:p>
          <a:endParaRPr lang="en-US"/>
        </a:p>
      </dgm:t>
    </dgm:pt>
    <dgm:pt modelId="{BFA80756-1BCC-4934-9D53-D00C33431D60}" type="sibTrans" cxnId="{3C273B96-1200-4F89-8BF3-5781BB3735FE}">
      <dgm:prSet/>
      <dgm:spPr/>
      <dgm:t>
        <a:bodyPr/>
        <a:lstStyle/>
        <a:p>
          <a:endParaRPr lang="en-US"/>
        </a:p>
      </dgm:t>
    </dgm:pt>
    <dgm:pt modelId="{AD56D782-35E9-4FBE-9687-C91E068A66BD}">
      <dgm:prSet/>
      <dgm:spPr/>
      <dgm:t>
        <a:bodyPr/>
        <a:lstStyle/>
        <a:p>
          <a:r>
            <a:rPr lang="fr-FR"/>
            <a:t>Recherche et études des conséquences possibles</a:t>
          </a:r>
          <a:endParaRPr lang="en-US"/>
        </a:p>
      </dgm:t>
    </dgm:pt>
    <dgm:pt modelId="{1ABCBDEF-0A31-4531-AD56-530D09679CF6}" type="parTrans" cxnId="{EBB241FC-9D89-4B83-A811-A0D21948BC38}">
      <dgm:prSet/>
      <dgm:spPr/>
      <dgm:t>
        <a:bodyPr/>
        <a:lstStyle/>
        <a:p>
          <a:endParaRPr lang="en-US"/>
        </a:p>
      </dgm:t>
    </dgm:pt>
    <dgm:pt modelId="{E056087A-F79F-4522-A105-245DAE865F5E}" type="sibTrans" cxnId="{EBB241FC-9D89-4B83-A811-A0D21948BC38}">
      <dgm:prSet/>
      <dgm:spPr/>
      <dgm:t>
        <a:bodyPr/>
        <a:lstStyle/>
        <a:p>
          <a:endParaRPr lang="en-US"/>
        </a:p>
      </dgm:t>
    </dgm:pt>
    <dgm:pt modelId="{6749B60B-C24E-4EE0-93DE-F9EFBAE3CA3C}">
      <dgm:prSet/>
      <dgm:spPr/>
      <dgm:t>
        <a:bodyPr/>
        <a:lstStyle/>
        <a:p>
          <a:r>
            <a:rPr lang="fr-FR"/>
            <a:t>Recherche de solution</a:t>
          </a:r>
          <a:endParaRPr lang="en-US"/>
        </a:p>
      </dgm:t>
    </dgm:pt>
    <dgm:pt modelId="{65901D1C-62A5-4DFD-A2C0-BA57FA2C1103}" type="parTrans" cxnId="{4D30FC5A-30AB-4D50-B257-7AB31C03A718}">
      <dgm:prSet/>
      <dgm:spPr/>
      <dgm:t>
        <a:bodyPr/>
        <a:lstStyle/>
        <a:p>
          <a:endParaRPr lang="en-US"/>
        </a:p>
      </dgm:t>
    </dgm:pt>
    <dgm:pt modelId="{82037A3D-D87A-4B8E-9661-1DA6A06F72AA}" type="sibTrans" cxnId="{4D30FC5A-30AB-4D50-B257-7AB31C03A718}">
      <dgm:prSet/>
      <dgm:spPr/>
      <dgm:t>
        <a:bodyPr/>
        <a:lstStyle/>
        <a:p>
          <a:endParaRPr lang="en-US"/>
        </a:p>
      </dgm:t>
    </dgm:pt>
    <dgm:pt modelId="{C04AC27E-49CF-4306-8C74-4A2FADEF13F3}">
      <dgm:prSet/>
      <dgm:spPr/>
      <dgm:t>
        <a:bodyPr/>
        <a:lstStyle/>
        <a:p>
          <a:r>
            <a:rPr lang="fr-FR"/>
            <a:t>Retour à l’étude de projet</a:t>
          </a:r>
          <a:endParaRPr lang="en-US"/>
        </a:p>
      </dgm:t>
    </dgm:pt>
    <dgm:pt modelId="{8E1861F0-8E04-4A66-95C7-DEDEA1A31F8A}" type="parTrans" cxnId="{7534D63E-4EC2-46B6-887C-477C2BD01827}">
      <dgm:prSet/>
      <dgm:spPr/>
      <dgm:t>
        <a:bodyPr/>
        <a:lstStyle/>
        <a:p>
          <a:endParaRPr lang="en-US"/>
        </a:p>
      </dgm:t>
    </dgm:pt>
    <dgm:pt modelId="{4F0C8831-0483-40CE-B83F-508F681CE3DB}" type="sibTrans" cxnId="{7534D63E-4EC2-46B6-887C-477C2BD01827}">
      <dgm:prSet/>
      <dgm:spPr/>
      <dgm:t>
        <a:bodyPr/>
        <a:lstStyle/>
        <a:p>
          <a:endParaRPr lang="en-US"/>
        </a:p>
      </dgm:t>
    </dgm:pt>
    <dgm:pt modelId="{9DBCA5E3-8DBC-4A63-9168-1747CB9929A2}" type="pres">
      <dgm:prSet presAssocID="{FB585EE4-3E40-47D5-9EF3-48501165F4C6}" presName="linear" presStyleCnt="0">
        <dgm:presLayoutVars>
          <dgm:dir/>
          <dgm:animLvl val="lvl"/>
          <dgm:resizeHandles val="exact"/>
        </dgm:presLayoutVars>
      </dgm:prSet>
      <dgm:spPr/>
    </dgm:pt>
    <dgm:pt modelId="{29858B0C-66AC-4132-8D8E-020633A60DDA}" type="pres">
      <dgm:prSet presAssocID="{E3C2EAFC-92CD-41A6-AA41-EC1FCBA63227}" presName="parentLin" presStyleCnt="0"/>
      <dgm:spPr/>
    </dgm:pt>
    <dgm:pt modelId="{E11EB334-A2D6-4DEE-ABD5-42EB5CC29FD8}" type="pres">
      <dgm:prSet presAssocID="{E3C2EAFC-92CD-41A6-AA41-EC1FCBA63227}" presName="parentLeftMargin" presStyleLbl="node1" presStyleIdx="0" presStyleCnt="5"/>
      <dgm:spPr/>
    </dgm:pt>
    <dgm:pt modelId="{D1F7E519-62E0-4FCA-A25D-97F6CA3365C9}" type="pres">
      <dgm:prSet presAssocID="{E3C2EAFC-92CD-41A6-AA41-EC1FCBA6322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9839E1F-24F3-4321-B8E2-6FD7FD0677BB}" type="pres">
      <dgm:prSet presAssocID="{E3C2EAFC-92CD-41A6-AA41-EC1FCBA63227}" presName="negativeSpace" presStyleCnt="0"/>
      <dgm:spPr/>
    </dgm:pt>
    <dgm:pt modelId="{95A555EB-B5E1-423F-B4D5-E72B6BDD6576}" type="pres">
      <dgm:prSet presAssocID="{E3C2EAFC-92CD-41A6-AA41-EC1FCBA63227}" presName="childText" presStyleLbl="conFgAcc1" presStyleIdx="0" presStyleCnt="5">
        <dgm:presLayoutVars>
          <dgm:bulletEnabled val="1"/>
        </dgm:presLayoutVars>
      </dgm:prSet>
      <dgm:spPr/>
    </dgm:pt>
    <dgm:pt modelId="{FF8067AF-4AB8-4D83-9598-32275FB55ECD}" type="pres">
      <dgm:prSet presAssocID="{7E0EABC8-3737-43C5-94E2-5D707604809C}" presName="spaceBetweenRectangles" presStyleCnt="0"/>
      <dgm:spPr/>
    </dgm:pt>
    <dgm:pt modelId="{A72A9868-8796-4A61-98F5-3FB688D9BA48}" type="pres">
      <dgm:prSet presAssocID="{6C7055E8-B42B-4470-B294-8084016789BF}" presName="parentLin" presStyleCnt="0"/>
      <dgm:spPr/>
    </dgm:pt>
    <dgm:pt modelId="{785754AE-E672-4021-9DF3-D3AC4D7FD800}" type="pres">
      <dgm:prSet presAssocID="{6C7055E8-B42B-4470-B294-8084016789BF}" presName="parentLeftMargin" presStyleLbl="node1" presStyleIdx="0" presStyleCnt="5"/>
      <dgm:spPr/>
    </dgm:pt>
    <dgm:pt modelId="{E1E0B34F-9B84-45BE-9912-F1078E7633BE}" type="pres">
      <dgm:prSet presAssocID="{6C7055E8-B42B-4470-B294-8084016789B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C58B04-69EC-4CFA-A782-A3FE07586483}" type="pres">
      <dgm:prSet presAssocID="{6C7055E8-B42B-4470-B294-8084016789BF}" presName="negativeSpace" presStyleCnt="0"/>
      <dgm:spPr/>
    </dgm:pt>
    <dgm:pt modelId="{2AA1149B-04C1-4B0D-A27D-3D40CB406279}" type="pres">
      <dgm:prSet presAssocID="{6C7055E8-B42B-4470-B294-8084016789BF}" presName="childText" presStyleLbl="conFgAcc1" presStyleIdx="1" presStyleCnt="5">
        <dgm:presLayoutVars>
          <dgm:bulletEnabled val="1"/>
        </dgm:presLayoutVars>
      </dgm:prSet>
      <dgm:spPr/>
    </dgm:pt>
    <dgm:pt modelId="{01FE3D5A-2A88-47F2-8146-8497B1FFCD6E}" type="pres">
      <dgm:prSet presAssocID="{BFA80756-1BCC-4934-9D53-D00C33431D60}" presName="spaceBetweenRectangles" presStyleCnt="0"/>
      <dgm:spPr/>
    </dgm:pt>
    <dgm:pt modelId="{2AB46B8F-2445-489D-92CB-586E47E3FC3E}" type="pres">
      <dgm:prSet presAssocID="{AD56D782-35E9-4FBE-9687-C91E068A66BD}" presName="parentLin" presStyleCnt="0"/>
      <dgm:spPr/>
    </dgm:pt>
    <dgm:pt modelId="{C6D858A5-E4B3-49B2-A998-336AABC14D7B}" type="pres">
      <dgm:prSet presAssocID="{AD56D782-35E9-4FBE-9687-C91E068A66BD}" presName="parentLeftMargin" presStyleLbl="node1" presStyleIdx="1" presStyleCnt="5"/>
      <dgm:spPr/>
    </dgm:pt>
    <dgm:pt modelId="{F320D1F7-1CD6-461A-9BBF-187AB186F426}" type="pres">
      <dgm:prSet presAssocID="{AD56D782-35E9-4FBE-9687-C91E068A66B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E8381C-32EA-4ABA-BCE5-A4DBCA22FDAB}" type="pres">
      <dgm:prSet presAssocID="{AD56D782-35E9-4FBE-9687-C91E068A66BD}" presName="negativeSpace" presStyleCnt="0"/>
      <dgm:spPr/>
    </dgm:pt>
    <dgm:pt modelId="{3A8DA35D-91E5-4A76-A6E0-19E236438789}" type="pres">
      <dgm:prSet presAssocID="{AD56D782-35E9-4FBE-9687-C91E068A66BD}" presName="childText" presStyleLbl="conFgAcc1" presStyleIdx="2" presStyleCnt="5">
        <dgm:presLayoutVars>
          <dgm:bulletEnabled val="1"/>
        </dgm:presLayoutVars>
      </dgm:prSet>
      <dgm:spPr/>
    </dgm:pt>
    <dgm:pt modelId="{4EB4912B-D52E-4248-A265-E774C1D9E46F}" type="pres">
      <dgm:prSet presAssocID="{E056087A-F79F-4522-A105-245DAE865F5E}" presName="spaceBetweenRectangles" presStyleCnt="0"/>
      <dgm:spPr/>
    </dgm:pt>
    <dgm:pt modelId="{0694C757-48D5-457F-92B9-C1D64EF7BA21}" type="pres">
      <dgm:prSet presAssocID="{6749B60B-C24E-4EE0-93DE-F9EFBAE3CA3C}" presName="parentLin" presStyleCnt="0"/>
      <dgm:spPr/>
    </dgm:pt>
    <dgm:pt modelId="{11C761C5-51C5-4FDD-8E36-A8FE687FD2C7}" type="pres">
      <dgm:prSet presAssocID="{6749B60B-C24E-4EE0-93DE-F9EFBAE3CA3C}" presName="parentLeftMargin" presStyleLbl="node1" presStyleIdx="2" presStyleCnt="5"/>
      <dgm:spPr/>
    </dgm:pt>
    <dgm:pt modelId="{71B44AC6-BF8D-4404-ADDD-F38E171C852E}" type="pres">
      <dgm:prSet presAssocID="{6749B60B-C24E-4EE0-93DE-F9EFBAE3CA3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5CA2DC7-9ACC-4981-BE8C-4094DB9A633A}" type="pres">
      <dgm:prSet presAssocID="{6749B60B-C24E-4EE0-93DE-F9EFBAE3CA3C}" presName="negativeSpace" presStyleCnt="0"/>
      <dgm:spPr/>
    </dgm:pt>
    <dgm:pt modelId="{F55C5C77-23BF-4E33-A6F9-D8AE04E7F911}" type="pres">
      <dgm:prSet presAssocID="{6749B60B-C24E-4EE0-93DE-F9EFBAE3CA3C}" presName="childText" presStyleLbl="conFgAcc1" presStyleIdx="3" presStyleCnt="5">
        <dgm:presLayoutVars>
          <dgm:bulletEnabled val="1"/>
        </dgm:presLayoutVars>
      </dgm:prSet>
      <dgm:spPr/>
    </dgm:pt>
    <dgm:pt modelId="{1A10E514-0434-4F6B-B5D0-48FAE0B60F54}" type="pres">
      <dgm:prSet presAssocID="{82037A3D-D87A-4B8E-9661-1DA6A06F72AA}" presName="spaceBetweenRectangles" presStyleCnt="0"/>
      <dgm:spPr/>
    </dgm:pt>
    <dgm:pt modelId="{C1CAA341-CE32-4B7F-9E98-ADD6A83EF90D}" type="pres">
      <dgm:prSet presAssocID="{C04AC27E-49CF-4306-8C74-4A2FADEF13F3}" presName="parentLin" presStyleCnt="0"/>
      <dgm:spPr/>
    </dgm:pt>
    <dgm:pt modelId="{9E0D6DC8-466A-484D-BF04-C2B1E6DCB2CC}" type="pres">
      <dgm:prSet presAssocID="{C04AC27E-49CF-4306-8C74-4A2FADEF13F3}" presName="parentLeftMargin" presStyleLbl="node1" presStyleIdx="3" presStyleCnt="5"/>
      <dgm:spPr/>
    </dgm:pt>
    <dgm:pt modelId="{81DCCCD1-AE60-410E-BC74-0FA10D9F04D4}" type="pres">
      <dgm:prSet presAssocID="{C04AC27E-49CF-4306-8C74-4A2FADEF13F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675B9A-FF6B-45D1-8D6C-84F0E8F46D55}" type="pres">
      <dgm:prSet presAssocID="{C04AC27E-49CF-4306-8C74-4A2FADEF13F3}" presName="negativeSpace" presStyleCnt="0"/>
      <dgm:spPr/>
    </dgm:pt>
    <dgm:pt modelId="{CEAAF162-5CB6-48AB-9B4B-25BF969E6CD3}" type="pres">
      <dgm:prSet presAssocID="{C04AC27E-49CF-4306-8C74-4A2FADEF13F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8150602-118E-4809-9BE9-4BA0D8B88094}" type="presOf" srcId="{E3C2EAFC-92CD-41A6-AA41-EC1FCBA63227}" destId="{D1F7E519-62E0-4FCA-A25D-97F6CA3365C9}" srcOrd="1" destOrd="0" presId="urn:microsoft.com/office/officeart/2005/8/layout/list1"/>
    <dgm:cxn modelId="{CB582620-9E55-4C64-9017-B695793FBBFC}" type="presOf" srcId="{6749B60B-C24E-4EE0-93DE-F9EFBAE3CA3C}" destId="{71B44AC6-BF8D-4404-ADDD-F38E171C852E}" srcOrd="1" destOrd="0" presId="urn:microsoft.com/office/officeart/2005/8/layout/list1"/>
    <dgm:cxn modelId="{475ED82B-5816-4BCD-B5BF-DA8259AFBDF0}" type="presOf" srcId="{C04AC27E-49CF-4306-8C74-4A2FADEF13F3}" destId="{81DCCCD1-AE60-410E-BC74-0FA10D9F04D4}" srcOrd="1" destOrd="0" presId="urn:microsoft.com/office/officeart/2005/8/layout/list1"/>
    <dgm:cxn modelId="{0C20572C-7714-4534-BABA-C6E122A1E370}" type="presOf" srcId="{E3C2EAFC-92CD-41A6-AA41-EC1FCBA63227}" destId="{E11EB334-A2D6-4DEE-ABD5-42EB5CC29FD8}" srcOrd="0" destOrd="0" presId="urn:microsoft.com/office/officeart/2005/8/layout/list1"/>
    <dgm:cxn modelId="{7534D63E-4EC2-46B6-887C-477C2BD01827}" srcId="{FB585EE4-3E40-47D5-9EF3-48501165F4C6}" destId="{C04AC27E-49CF-4306-8C74-4A2FADEF13F3}" srcOrd="4" destOrd="0" parTransId="{8E1861F0-8E04-4A66-95C7-DEDEA1A31F8A}" sibTransId="{4F0C8831-0483-40CE-B83F-508F681CE3DB}"/>
    <dgm:cxn modelId="{2F8ACA41-3602-42B1-85FD-CC6B758785C4}" type="presOf" srcId="{FB585EE4-3E40-47D5-9EF3-48501165F4C6}" destId="{9DBCA5E3-8DBC-4A63-9168-1747CB9929A2}" srcOrd="0" destOrd="0" presId="urn:microsoft.com/office/officeart/2005/8/layout/list1"/>
    <dgm:cxn modelId="{BD728156-D6EC-4EB9-924B-063AC9882B6C}" type="presOf" srcId="{AD56D782-35E9-4FBE-9687-C91E068A66BD}" destId="{C6D858A5-E4B3-49B2-A998-336AABC14D7B}" srcOrd="0" destOrd="0" presId="urn:microsoft.com/office/officeart/2005/8/layout/list1"/>
    <dgm:cxn modelId="{4D30FC5A-30AB-4D50-B257-7AB31C03A718}" srcId="{FB585EE4-3E40-47D5-9EF3-48501165F4C6}" destId="{6749B60B-C24E-4EE0-93DE-F9EFBAE3CA3C}" srcOrd="3" destOrd="0" parTransId="{65901D1C-62A5-4DFD-A2C0-BA57FA2C1103}" sibTransId="{82037A3D-D87A-4B8E-9661-1DA6A06F72AA}"/>
    <dgm:cxn modelId="{1FE36B81-BB8B-4FC6-BA44-2FA36773CA82}" type="presOf" srcId="{6C7055E8-B42B-4470-B294-8084016789BF}" destId="{785754AE-E672-4021-9DF3-D3AC4D7FD800}" srcOrd="0" destOrd="0" presId="urn:microsoft.com/office/officeart/2005/8/layout/list1"/>
    <dgm:cxn modelId="{4B46B38E-CF9B-4E19-A20E-58890189FACF}" type="presOf" srcId="{C04AC27E-49CF-4306-8C74-4A2FADEF13F3}" destId="{9E0D6DC8-466A-484D-BF04-C2B1E6DCB2CC}" srcOrd="0" destOrd="0" presId="urn:microsoft.com/office/officeart/2005/8/layout/list1"/>
    <dgm:cxn modelId="{3C273B96-1200-4F89-8BF3-5781BB3735FE}" srcId="{FB585EE4-3E40-47D5-9EF3-48501165F4C6}" destId="{6C7055E8-B42B-4470-B294-8084016789BF}" srcOrd="1" destOrd="0" parTransId="{CE85917B-19C8-4CBA-A934-5B498C2BCDD8}" sibTransId="{BFA80756-1BCC-4934-9D53-D00C33431D60}"/>
    <dgm:cxn modelId="{FE1243C4-0B0E-4254-A979-B242EAD58FE9}" type="presOf" srcId="{6749B60B-C24E-4EE0-93DE-F9EFBAE3CA3C}" destId="{11C761C5-51C5-4FDD-8E36-A8FE687FD2C7}" srcOrd="0" destOrd="0" presId="urn:microsoft.com/office/officeart/2005/8/layout/list1"/>
    <dgm:cxn modelId="{8B1D40D5-BD9B-4C90-BAEA-0534577EB49D}" type="presOf" srcId="{6C7055E8-B42B-4470-B294-8084016789BF}" destId="{E1E0B34F-9B84-45BE-9912-F1078E7633BE}" srcOrd="1" destOrd="0" presId="urn:microsoft.com/office/officeart/2005/8/layout/list1"/>
    <dgm:cxn modelId="{EE7844D7-16CF-4EE6-B109-0C9DFEF64527}" type="presOf" srcId="{AD56D782-35E9-4FBE-9687-C91E068A66BD}" destId="{F320D1F7-1CD6-461A-9BBF-187AB186F426}" srcOrd="1" destOrd="0" presId="urn:microsoft.com/office/officeart/2005/8/layout/list1"/>
    <dgm:cxn modelId="{410FF9DB-5D78-47AA-B332-211C0AD69DE8}" srcId="{FB585EE4-3E40-47D5-9EF3-48501165F4C6}" destId="{E3C2EAFC-92CD-41A6-AA41-EC1FCBA63227}" srcOrd="0" destOrd="0" parTransId="{0C134379-FD0A-4532-BFFE-0F41B54AB5D1}" sibTransId="{7E0EABC8-3737-43C5-94E2-5D707604809C}"/>
    <dgm:cxn modelId="{EBB241FC-9D89-4B83-A811-A0D21948BC38}" srcId="{FB585EE4-3E40-47D5-9EF3-48501165F4C6}" destId="{AD56D782-35E9-4FBE-9687-C91E068A66BD}" srcOrd="2" destOrd="0" parTransId="{1ABCBDEF-0A31-4531-AD56-530D09679CF6}" sibTransId="{E056087A-F79F-4522-A105-245DAE865F5E}"/>
    <dgm:cxn modelId="{3FB9B714-A92B-4BAD-84B2-62F7958F1BC5}" type="presParOf" srcId="{9DBCA5E3-8DBC-4A63-9168-1747CB9929A2}" destId="{29858B0C-66AC-4132-8D8E-020633A60DDA}" srcOrd="0" destOrd="0" presId="urn:microsoft.com/office/officeart/2005/8/layout/list1"/>
    <dgm:cxn modelId="{D63F99E9-E53C-4FBC-B581-4B6B53C02256}" type="presParOf" srcId="{29858B0C-66AC-4132-8D8E-020633A60DDA}" destId="{E11EB334-A2D6-4DEE-ABD5-42EB5CC29FD8}" srcOrd="0" destOrd="0" presId="urn:microsoft.com/office/officeart/2005/8/layout/list1"/>
    <dgm:cxn modelId="{5DF6FC29-AE26-41FC-86D3-1A4832608FD8}" type="presParOf" srcId="{29858B0C-66AC-4132-8D8E-020633A60DDA}" destId="{D1F7E519-62E0-4FCA-A25D-97F6CA3365C9}" srcOrd="1" destOrd="0" presId="urn:microsoft.com/office/officeart/2005/8/layout/list1"/>
    <dgm:cxn modelId="{58B81225-1143-449F-8C47-B728AD4B2D6C}" type="presParOf" srcId="{9DBCA5E3-8DBC-4A63-9168-1747CB9929A2}" destId="{B9839E1F-24F3-4321-B8E2-6FD7FD0677BB}" srcOrd="1" destOrd="0" presId="urn:microsoft.com/office/officeart/2005/8/layout/list1"/>
    <dgm:cxn modelId="{9B2E201E-CD82-4770-90DD-70572B4CD087}" type="presParOf" srcId="{9DBCA5E3-8DBC-4A63-9168-1747CB9929A2}" destId="{95A555EB-B5E1-423F-B4D5-E72B6BDD6576}" srcOrd="2" destOrd="0" presId="urn:microsoft.com/office/officeart/2005/8/layout/list1"/>
    <dgm:cxn modelId="{5BED76C2-C4C6-496C-AB43-BC997B5E18B7}" type="presParOf" srcId="{9DBCA5E3-8DBC-4A63-9168-1747CB9929A2}" destId="{FF8067AF-4AB8-4D83-9598-32275FB55ECD}" srcOrd="3" destOrd="0" presId="urn:microsoft.com/office/officeart/2005/8/layout/list1"/>
    <dgm:cxn modelId="{D850BE19-18B6-47CE-8288-1931A66C96D5}" type="presParOf" srcId="{9DBCA5E3-8DBC-4A63-9168-1747CB9929A2}" destId="{A72A9868-8796-4A61-98F5-3FB688D9BA48}" srcOrd="4" destOrd="0" presId="urn:microsoft.com/office/officeart/2005/8/layout/list1"/>
    <dgm:cxn modelId="{20589661-D663-4A0D-8387-74BE8892BFE7}" type="presParOf" srcId="{A72A9868-8796-4A61-98F5-3FB688D9BA48}" destId="{785754AE-E672-4021-9DF3-D3AC4D7FD800}" srcOrd="0" destOrd="0" presId="urn:microsoft.com/office/officeart/2005/8/layout/list1"/>
    <dgm:cxn modelId="{8C1C7E6E-E011-4361-A924-6524CB097D45}" type="presParOf" srcId="{A72A9868-8796-4A61-98F5-3FB688D9BA48}" destId="{E1E0B34F-9B84-45BE-9912-F1078E7633BE}" srcOrd="1" destOrd="0" presId="urn:microsoft.com/office/officeart/2005/8/layout/list1"/>
    <dgm:cxn modelId="{A201B7FE-0968-4CCC-B3FF-7F009C66332A}" type="presParOf" srcId="{9DBCA5E3-8DBC-4A63-9168-1747CB9929A2}" destId="{D6C58B04-69EC-4CFA-A782-A3FE07586483}" srcOrd="5" destOrd="0" presId="urn:microsoft.com/office/officeart/2005/8/layout/list1"/>
    <dgm:cxn modelId="{3818E8F6-28F4-4E77-AD74-CEA9C33111E3}" type="presParOf" srcId="{9DBCA5E3-8DBC-4A63-9168-1747CB9929A2}" destId="{2AA1149B-04C1-4B0D-A27D-3D40CB406279}" srcOrd="6" destOrd="0" presId="urn:microsoft.com/office/officeart/2005/8/layout/list1"/>
    <dgm:cxn modelId="{DDF450F9-3335-42D7-ABED-EB23D73E33FF}" type="presParOf" srcId="{9DBCA5E3-8DBC-4A63-9168-1747CB9929A2}" destId="{01FE3D5A-2A88-47F2-8146-8497B1FFCD6E}" srcOrd="7" destOrd="0" presId="urn:microsoft.com/office/officeart/2005/8/layout/list1"/>
    <dgm:cxn modelId="{4FD98598-733B-43F0-8AC6-B60BF3FA31C1}" type="presParOf" srcId="{9DBCA5E3-8DBC-4A63-9168-1747CB9929A2}" destId="{2AB46B8F-2445-489D-92CB-586E47E3FC3E}" srcOrd="8" destOrd="0" presId="urn:microsoft.com/office/officeart/2005/8/layout/list1"/>
    <dgm:cxn modelId="{F4FB17C4-214B-4948-BC71-82759317364B}" type="presParOf" srcId="{2AB46B8F-2445-489D-92CB-586E47E3FC3E}" destId="{C6D858A5-E4B3-49B2-A998-336AABC14D7B}" srcOrd="0" destOrd="0" presId="urn:microsoft.com/office/officeart/2005/8/layout/list1"/>
    <dgm:cxn modelId="{7D9C153D-3406-49B4-A72B-A9835EAABD11}" type="presParOf" srcId="{2AB46B8F-2445-489D-92CB-586E47E3FC3E}" destId="{F320D1F7-1CD6-461A-9BBF-187AB186F426}" srcOrd="1" destOrd="0" presId="urn:microsoft.com/office/officeart/2005/8/layout/list1"/>
    <dgm:cxn modelId="{7A2EAB97-6C5F-49E4-B673-27E00EFA180D}" type="presParOf" srcId="{9DBCA5E3-8DBC-4A63-9168-1747CB9929A2}" destId="{07E8381C-32EA-4ABA-BCE5-A4DBCA22FDAB}" srcOrd="9" destOrd="0" presId="urn:microsoft.com/office/officeart/2005/8/layout/list1"/>
    <dgm:cxn modelId="{DE16C2B7-7C78-4052-A2C5-D160FC8D32C1}" type="presParOf" srcId="{9DBCA5E3-8DBC-4A63-9168-1747CB9929A2}" destId="{3A8DA35D-91E5-4A76-A6E0-19E236438789}" srcOrd="10" destOrd="0" presId="urn:microsoft.com/office/officeart/2005/8/layout/list1"/>
    <dgm:cxn modelId="{5962242A-5B6A-437C-9A7E-DB40EA66D7CE}" type="presParOf" srcId="{9DBCA5E3-8DBC-4A63-9168-1747CB9929A2}" destId="{4EB4912B-D52E-4248-A265-E774C1D9E46F}" srcOrd="11" destOrd="0" presId="urn:microsoft.com/office/officeart/2005/8/layout/list1"/>
    <dgm:cxn modelId="{4AB94DF6-8C3D-4D25-A850-587E078845D3}" type="presParOf" srcId="{9DBCA5E3-8DBC-4A63-9168-1747CB9929A2}" destId="{0694C757-48D5-457F-92B9-C1D64EF7BA21}" srcOrd="12" destOrd="0" presId="urn:microsoft.com/office/officeart/2005/8/layout/list1"/>
    <dgm:cxn modelId="{3677FFC9-F3F3-4AE9-BF43-DC7D11121D81}" type="presParOf" srcId="{0694C757-48D5-457F-92B9-C1D64EF7BA21}" destId="{11C761C5-51C5-4FDD-8E36-A8FE687FD2C7}" srcOrd="0" destOrd="0" presId="urn:microsoft.com/office/officeart/2005/8/layout/list1"/>
    <dgm:cxn modelId="{89741E46-ADA2-47B6-AE3D-50821969FDE4}" type="presParOf" srcId="{0694C757-48D5-457F-92B9-C1D64EF7BA21}" destId="{71B44AC6-BF8D-4404-ADDD-F38E171C852E}" srcOrd="1" destOrd="0" presId="urn:microsoft.com/office/officeart/2005/8/layout/list1"/>
    <dgm:cxn modelId="{98E49EA2-A642-4194-82B1-A434173F08EC}" type="presParOf" srcId="{9DBCA5E3-8DBC-4A63-9168-1747CB9929A2}" destId="{C5CA2DC7-9ACC-4981-BE8C-4094DB9A633A}" srcOrd="13" destOrd="0" presId="urn:microsoft.com/office/officeart/2005/8/layout/list1"/>
    <dgm:cxn modelId="{33090501-CBDE-4F27-858E-F4BDAA56C2E6}" type="presParOf" srcId="{9DBCA5E3-8DBC-4A63-9168-1747CB9929A2}" destId="{F55C5C77-23BF-4E33-A6F9-D8AE04E7F911}" srcOrd="14" destOrd="0" presId="urn:microsoft.com/office/officeart/2005/8/layout/list1"/>
    <dgm:cxn modelId="{F8B1586A-B382-49EC-87D0-B1FBB8A89164}" type="presParOf" srcId="{9DBCA5E3-8DBC-4A63-9168-1747CB9929A2}" destId="{1A10E514-0434-4F6B-B5D0-48FAE0B60F54}" srcOrd="15" destOrd="0" presId="urn:microsoft.com/office/officeart/2005/8/layout/list1"/>
    <dgm:cxn modelId="{C6EB4BE5-0866-4AE5-91BF-D7C456EB71AF}" type="presParOf" srcId="{9DBCA5E3-8DBC-4A63-9168-1747CB9929A2}" destId="{C1CAA341-CE32-4B7F-9E98-ADD6A83EF90D}" srcOrd="16" destOrd="0" presId="urn:microsoft.com/office/officeart/2005/8/layout/list1"/>
    <dgm:cxn modelId="{975F0AF2-944B-4417-BDE1-786A71FD639A}" type="presParOf" srcId="{C1CAA341-CE32-4B7F-9E98-ADD6A83EF90D}" destId="{9E0D6DC8-466A-484D-BF04-C2B1E6DCB2CC}" srcOrd="0" destOrd="0" presId="urn:microsoft.com/office/officeart/2005/8/layout/list1"/>
    <dgm:cxn modelId="{F8CE4B5F-1826-4F63-BC7C-369779FCD07E}" type="presParOf" srcId="{C1CAA341-CE32-4B7F-9E98-ADD6A83EF90D}" destId="{81DCCCD1-AE60-410E-BC74-0FA10D9F04D4}" srcOrd="1" destOrd="0" presId="urn:microsoft.com/office/officeart/2005/8/layout/list1"/>
    <dgm:cxn modelId="{D7B93B44-0810-4C62-9F20-CF8256E34513}" type="presParOf" srcId="{9DBCA5E3-8DBC-4A63-9168-1747CB9929A2}" destId="{AD675B9A-FF6B-45D1-8D6C-84F0E8F46D55}" srcOrd="17" destOrd="0" presId="urn:microsoft.com/office/officeart/2005/8/layout/list1"/>
    <dgm:cxn modelId="{4FD53B13-FADE-4A72-91F3-7A7654B0081C}" type="presParOf" srcId="{9DBCA5E3-8DBC-4A63-9168-1747CB9929A2}" destId="{CEAAF162-5CB6-48AB-9B4B-25BF969E6C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AB510-9ECF-4717-A10F-0601B2AC85AA}">
      <dsp:nvSpPr>
        <dsp:cNvPr id="0" name=""/>
        <dsp:cNvSpPr/>
      </dsp:nvSpPr>
      <dsp:spPr>
        <a:xfrm>
          <a:off x="0" y="305655"/>
          <a:ext cx="9906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92252-EC7E-4BBA-93AE-E473F28F0AD3}">
      <dsp:nvSpPr>
        <dsp:cNvPr id="0" name=""/>
        <dsp:cNvSpPr/>
      </dsp:nvSpPr>
      <dsp:spPr>
        <a:xfrm>
          <a:off x="495300" y="10455"/>
          <a:ext cx="6934200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Reconnaissance d’un problème, d’un dilemme éthique</a:t>
          </a:r>
          <a:endParaRPr lang="en-US" sz="2000" kern="1200"/>
        </a:p>
      </dsp:txBody>
      <dsp:txXfrm>
        <a:off x="524121" y="39276"/>
        <a:ext cx="6876558" cy="532758"/>
      </dsp:txXfrm>
    </dsp:sp>
    <dsp:sp modelId="{1B4BBE52-90BB-4FD9-8176-39CA5F5E052F}">
      <dsp:nvSpPr>
        <dsp:cNvPr id="0" name=""/>
        <dsp:cNvSpPr/>
      </dsp:nvSpPr>
      <dsp:spPr>
        <a:xfrm>
          <a:off x="0" y="1212856"/>
          <a:ext cx="9906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7DA7D-9381-4C34-BCA4-76632994BF01}">
      <dsp:nvSpPr>
        <dsp:cNvPr id="0" name=""/>
        <dsp:cNvSpPr/>
      </dsp:nvSpPr>
      <dsp:spPr>
        <a:xfrm>
          <a:off x="495300" y="917656"/>
          <a:ext cx="6934200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Recherche des données objectives et subjectives</a:t>
          </a:r>
          <a:endParaRPr lang="en-US" sz="2000" kern="1200"/>
        </a:p>
      </dsp:txBody>
      <dsp:txXfrm>
        <a:off x="524121" y="946477"/>
        <a:ext cx="6876558" cy="532758"/>
      </dsp:txXfrm>
    </dsp:sp>
    <dsp:sp modelId="{4624F734-1FE5-4E91-91D1-1A6C30668E78}">
      <dsp:nvSpPr>
        <dsp:cNvPr id="0" name=""/>
        <dsp:cNvSpPr/>
      </dsp:nvSpPr>
      <dsp:spPr>
        <a:xfrm>
          <a:off x="0" y="2120056"/>
          <a:ext cx="9906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586F9-A2E8-45A2-9772-77B09A502478}">
      <dsp:nvSpPr>
        <dsp:cNvPr id="0" name=""/>
        <dsp:cNvSpPr/>
      </dsp:nvSpPr>
      <dsp:spPr>
        <a:xfrm>
          <a:off x="495300" y="1824856"/>
          <a:ext cx="693420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Recherche d’une solution</a:t>
          </a:r>
          <a:endParaRPr lang="en-US" sz="2000" kern="1200"/>
        </a:p>
      </dsp:txBody>
      <dsp:txXfrm>
        <a:off x="524121" y="1853677"/>
        <a:ext cx="6876558" cy="532758"/>
      </dsp:txXfrm>
    </dsp:sp>
    <dsp:sp modelId="{8A9EC1E0-9FE3-4526-9666-F4129C5EA591}">
      <dsp:nvSpPr>
        <dsp:cNvPr id="0" name=""/>
        <dsp:cNvSpPr/>
      </dsp:nvSpPr>
      <dsp:spPr>
        <a:xfrm>
          <a:off x="0" y="3027256"/>
          <a:ext cx="9906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83429-678E-425B-8CE1-F82F1DA8B7D5}">
      <dsp:nvSpPr>
        <dsp:cNvPr id="0" name=""/>
        <dsp:cNvSpPr/>
      </dsp:nvSpPr>
      <dsp:spPr>
        <a:xfrm>
          <a:off x="495300" y="2732056"/>
          <a:ext cx="693420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Vérification de la solution </a:t>
          </a:r>
          <a:endParaRPr lang="en-US" sz="2000" kern="1200"/>
        </a:p>
      </dsp:txBody>
      <dsp:txXfrm>
        <a:off x="524121" y="2760877"/>
        <a:ext cx="687655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55EB-B5E1-423F-B4D5-E72B6BDD6576}">
      <dsp:nvSpPr>
        <dsp:cNvPr id="0" name=""/>
        <dsp:cNvSpPr/>
      </dsp:nvSpPr>
      <dsp:spPr>
        <a:xfrm>
          <a:off x="0" y="331755"/>
          <a:ext cx="990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7E519-62E0-4FCA-A25D-97F6CA3365C9}">
      <dsp:nvSpPr>
        <dsp:cNvPr id="0" name=""/>
        <dsp:cNvSpPr/>
      </dsp:nvSpPr>
      <dsp:spPr>
        <a:xfrm>
          <a:off x="495300" y="110355"/>
          <a:ext cx="693420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Etude du projet</a:t>
          </a:r>
          <a:endParaRPr lang="en-US" sz="1500" kern="1200"/>
        </a:p>
      </dsp:txBody>
      <dsp:txXfrm>
        <a:off x="516916" y="131971"/>
        <a:ext cx="6890968" cy="399568"/>
      </dsp:txXfrm>
    </dsp:sp>
    <dsp:sp modelId="{2AA1149B-04C1-4B0D-A27D-3D40CB406279}">
      <dsp:nvSpPr>
        <dsp:cNvPr id="0" name=""/>
        <dsp:cNvSpPr/>
      </dsp:nvSpPr>
      <dsp:spPr>
        <a:xfrm>
          <a:off x="0" y="1012156"/>
          <a:ext cx="990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0B34F-9B84-45BE-9912-F1078E7633BE}">
      <dsp:nvSpPr>
        <dsp:cNvPr id="0" name=""/>
        <dsp:cNvSpPr/>
      </dsp:nvSpPr>
      <dsp:spPr>
        <a:xfrm>
          <a:off x="495300" y="790755"/>
          <a:ext cx="6934200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Études des moyens</a:t>
          </a:r>
          <a:endParaRPr lang="en-US" sz="1500" kern="1200"/>
        </a:p>
      </dsp:txBody>
      <dsp:txXfrm>
        <a:off x="516916" y="812371"/>
        <a:ext cx="6890968" cy="399568"/>
      </dsp:txXfrm>
    </dsp:sp>
    <dsp:sp modelId="{3A8DA35D-91E5-4A76-A6E0-19E236438789}">
      <dsp:nvSpPr>
        <dsp:cNvPr id="0" name=""/>
        <dsp:cNvSpPr/>
      </dsp:nvSpPr>
      <dsp:spPr>
        <a:xfrm>
          <a:off x="0" y="1692556"/>
          <a:ext cx="990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0D1F7-1CD6-461A-9BBF-187AB186F426}">
      <dsp:nvSpPr>
        <dsp:cNvPr id="0" name=""/>
        <dsp:cNvSpPr/>
      </dsp:nvSpPr>
      <dsp:spPr>
        <a:xfrm>
          <a:off x="495300" y="1471156"/>
          <a:ext cx="6934200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Recherche et études des conséquences possibles</a:t>
          </a:r>
          <a:endParaRPr lang="en-US" sz="1500" kern="1200"/>
        </a:p>
      </dsp:txBody>
      <dsp:txXfrm>
        <a:off x="516916" y="1492772"/>
        <a:ext cx="6890968" cy="399568"/>
      </dsp:txXfrm>
    </dsp:sp>
    <dsp:sp modelId="{F55C5C77-23BF-4E33-A6F9-D8AE04E7F911}">
      <dsp:nvSpPr>
        <dsp:cNvPr id="0" name=""/>
        <dsp:cNvSpPr/>
      </dsp:nvSpPr>
      <dsp:spPr>
        <a:xfrm>
          <a:off x="0" y="2372956"/>
          <a:ext cx="990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44AC6-BF8D-4404-ADDD-F38E171C852E}">
      <dsp:nvSpPr>
        <dsp:cNvPr id="0" name=""/>
        <dsp:cNvSpPr/>
      </dsp:nvSpPr>
      <dsp:spPr>
        <a:xfrm>
          <a:off x="495300" y="2151556"/>
          <a:ext cx="693420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Recherche de solution</a:t>
          </a:r>
          <a:endParaRPr lang="en-US" sz="1500" kern="1200"/>
        </a:p>
      </dsp:txBody>
      <dsp:txXfrm>
        <a:off x="516916" y="2173172"/>
        <a:ext cx="6890968" cy="399568"/>
      </dsp:txXfrm>
    </dsp:sp>
    <dsp:sp modelId="{CEAAF162-5CB6-48AB-9B4B-25BF969E6CD3}">
      <dsp:nvSpPr>
        <dsp:cNvPr id="0" name=""/>
        <dsp:cNvSpPr/>
      </dsp:nvSpPr>
      <dsp:spPr>
        <a:xfrm>
          <a:off x="0" y="3053356"/>
          <a:ext cx="990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CCCD1-AE60-410E-BC74-0FA10D9F04D4}">
      <dsp:nvSpPr>
        <dsp:cNvPr id="0" name=""/>
        <dsp:cNvSpPr/>
      </dsp:nvSpPr>
      <dsp:spPr>
        <a:xfrm>
          <a:off x="495300" y="2831956"/>
          <a:ext cx="6934200" cy="442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Retour à l’étude de projet</a:t>
          </a:r>
          <a:endParaRPr lang="en-US" sz="1500" kern="1200"/>
        </a:p>
      </dsp:txBody>
      <dsp:txXfrm>
        <a:off x="516916" y="2853572"/>
        <a:ext cx="689096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oversevoitureelectrique.wordpress.com/cartographie/cartes-heuristiqu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iesf.fr/offres/doc_inline_src/752/CHAPITRE_B3_Responsabilite_ethique.pdf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l.archives-ouvertes.fr/tel-01851485/document" TargetMode="External"/><Relationship Id="rId2" Type="http://schemas.openxmlformats.org/officeDocument/2006/relationships/hyperlink" Target="https://www.ecologie.gouv.fr/sites/default/files/Monographie_Acceptabilite_VA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5765E-3E4C-4926-BF2C-5B314CCF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Communication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D58C56-2154-4A5D-99E4-A17BE7276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L’automobile, un exemple de réflexion éthique</a:t>
            </a:r>
          </a:p>
        </p:txBody>
      </p:sp>
    </p:spTree>
    <p:extLst>
      <p:ext uri="{BB962C8B-B14F-4D97-AF65-F5344CB8AC3E}">
        <p14:creationId xmlns:p14="http://schemas.microsoft.com/office/powerpoint/2010/main" val="256081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F88AC-F3E0-462B-A8BA-819377E1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79D97-4F51-4A92-AD86-05EC00C3D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Ferdinand Verbiest, prêtre jésuite</a:t>
            </a:r>
          </a:p>
          <a:p>
            <a:r>
              <a:rPr lang="fr-FR" dirty="0"/>
              <a:t>Machine à vapeur, 1672, en Chine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1318822-1567-4461-AAAF-586AB2E1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18" y="618518"/>
            <a:ext cx="6254685" cy="44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FA5BC79-1AC1-40D3-BB45-82AE86DA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fr-FR" sz="3200"/>
              <a:t>Choix de la voiture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F3E6AD-3BBA-41BA-8A5B-D4DDBBAC2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24" r="2460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631C3E-538C-45DC-BB26-16258DFA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269" y="1914525"/>
            <a:ext cx="3991356" cy="43703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fr-FR" sz="1600" dirty="0"/>
              <a:t>Choix généraux et particuliers, objectifs et subjectifs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Transports facilités (travail, vacances, déplacements quotidiens, </a:t>
            </a:r>
            <a:r>
              <a:rPr lang="fr-FR" sz="1600" dirty="0" err="1"/>
              <a:t>etc</a:t>
            </a:r>
            <a:r>
              <a:rPr lang="fr-FR" sz="1600" dirty="0"/>
              <a:t>)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Déplacements libres (je vais là où je veux, quand je veux)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Fiabilité, sécurité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« Carburants » 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Esthétique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Confort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Plaisir de la conduite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Image de la marque et imaginaire véhiculé (prolongement de nous-même ?)</a:t>
            </a:r>
          </a:p>
          <a:p>
            <a:pPr>
              <a:lnSpc>
                <a:spcPct val="110000"/>
              </a:lnSpc>
            </a:pPr>
            <a:r>
              <a:rPr lang="fr-FR" sz="1600" dirty="0" err="1"/>
              <a:t>Etc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50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DD0F3CD-B3E5-44DC-967E-5FCFA4FF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21" y="0"/>
            <a:ext cx="8889357" cy="6858000"/>
          </a:xfrm>
          <a:prstGeom prst="rect">
            <a:avLst/>
          </a:prstGeom>
        </p:spPr>
      </p:pic>
      <p:pic>
        <p:nvPicPr>
          <p:cNvPr id="6" name="Graphique 5" descr="Double geste d’appui">
            <a:hlinkClick r:id="rId3"/>
            <a:extLst>
              <a:ext uri="{FF2B5EF4-FFF2-40B4-BE49-F238E27FC236}">
                <a16:creationId xmlns:a16="http://schemas.microsoft.com/office/drawing/2014/main" id="{E8F514D7-D619-4CE4-A789-BA88D62E3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86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5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87410-A8E5-4CE6-94AE-94A6F07E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00F23B-527A-4DD3-9CE7-46278C27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exemple de carte heuristique mais envisagé d’un point de vue éthique, elle n’est plus tellement heuristique en raison de ce qui n’apparaît pas.</a:t>
            </a:r>
          </a:p>
          <a:p>
            <a:r>
              <a:rPr lang="fr-FR" dirty="0"/>
              <a:t>Que vise cette carte ?</a:t>
            </a:r>
          </a:p>
          <a:p>
            <a:r>
              <a:rPr lang="fr-FR" dirty="0"/>
              <a:t>Quels éléments ont été oubliés ? </a:t>
            </a:r>
          </a:p>
          <a:p>
            <a:r>
              <a:rPr lang="fr-FR" dirty="0"/>
              <a:t>Permet d’aborder un grand nombre de questions éthiques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65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B5176-75E3-43A4-BB7C-C23C9D68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AUtomobile</a:t>
            </a:r>
            <a:r>
              <a:rPr lang="fr-FR" dirty="0"/>
              <a:t> et questions éthiques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B8E52E-0B5A-4CA4-990E-E027E8A7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Quelles questions ?</a:t>
            </a:r>
          </a:p>
          <a:p>
            <a:pPr lvl="1"/>
            <a:r>
              <a:rPr lang="fr-FR" dirty="0"/>
              <a:t> public : manque de distinction </a:t>
            </a:r>
            <a:r>
              <a:rPr lang="fr-FR" dirty="0">
                <a:sym typeface="Wingdings" panose="05000000000000000000" pitchFamily="2" charset="2"/>
              </a:rPr>
              <a:t> PA, hand par exemple n’apparaissent pas dans ce diagramme. 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Matières premières  origine, conditions d’extraction, métaux rares ?, entreprises, condition de travail des employés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Partie économique surdéveloppée/utilisateur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Enjeux idéologiques et politiques inexistants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Enjeux stratégiques non développés et pourtant existent sans le moindre doute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Imaginaire  quelle idée veut-on vendre ? Est-elle crédible par rapport au produit fini ?</a:t>
            </a:r>
          </a:p>
        </p:txBody>
      </p:sp>
    </p:spTree>
    <p:extLst>
      <p:ext uri="{BB962C8B-B14F-4D97-AF65-F5344CB8AC3E}">
        <p14:creationId xmlns:p14="http://schemas.microsoft.com/office/powerpoint/2010/main" val="281368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834B21-9F97-4A5E-9462-C3DE007F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Etapes résolution dilemme éthique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CD0F2EC-4947-4167-B5B0-E510C787C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15330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92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BA8C5BB-E1B7-45F0-B1ED-F71D98A1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Anticipation d’un dilemme éthique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030AB04-7979-440A-9CE6-726BE9E13C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82666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Flèche : courbe vers la droite 16">
            <a:extLst>
              <a:ext uri="{FF2B5EF4-FFF2-40B4-BE49-F238E27FC236}">
                <a16:creationId xmlns:a16="http://schemas.microsoft.com/office/drawing/2014/main" id="{650E1148-D6D9-45DA-8CE3-8BBDFD820C7C}"/>
              </a:ext>
            </a:extLst>
          </p:cNvPr>
          <p:cNvSpPr/>
          <p:nvPr/>
        </p:nvSpPr>
        <p:spPr>
          <a:xfrm rot="10800000" flipH="1">
            <a:off x="236440" y="2535810"/>
            <a:ext cx="904973" cy="31328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6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A04F70E-E84A-4C54-B632-65515883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endParaRPr lang="fr-FR" sz="32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F79EEE-6B37-4554-9EA2-32DD407B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fr-FR" sz="2000"/>
              <a:t> Pour l’IESF l’ingénieur est dans l’obligation « de </a:t>
            </a:r>
            <a:r>
              <a:rPr lang="fr-FR" sz="2000">
                <a:highlight>
                  <a:srgbClr val="FFFF00"/>
                </a:highlight>
              </a:rPr>
              <a:t>se</a:t>
            </a:r>
            <a:r>
              <a:rPr lang="fr-FR" sz="2000"/>
              <a:t> repenser lui-même, de </a:t>
            </a:r>
            <a:r>
              <a:rPr lang="fr-FR" sz="2000">
                <a:highlight>
                  <a:srgbClr val="FFFF00"/>
                </a:highlight>
              </a:rPr>
              <a:t>se</a:t>
            </a:r>
            <a:r>
              <a:rPr lang="fr-FR" sz="2000"/>
              <a:t> donner les moyens d’une vigilance éthique et d’un recul critique sur son action et ses choix. »</a:t>
            </a:r>
          </a:p>
          <a:p>
            <a:r>
              <a:rPr lang="fr-FR" sz="2000"/>
              <a:t>La responsabilité propre est engagée et non plus seulement celle de l’entreprise d’un point de vue moral.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D4B5EA-CEA5-4B9E-97FA-6855E59BE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649" y="618518"/>
            <a:ext cx="4238981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Graphique 6" descr="Double geste d’appui">
            <a:hlinkClick r:id="rId5"/>
            <a:extLst>
              <a:ext uri="{FF2B5EF4-FFF2-40B4-BE49-F238E27FC236}">
                <a16:creationId xmlns:a16="http://schemas.microsoft.com/office/drawing/2014/main" id="{7F80908A-D02B-409D-9AC1-18651EC65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6215" y="19034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4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6D5D556-1F34-4329-9C22-CC2E75FC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fr-FR" dirty="0"/>
              <a:t>« Ses conceptions engagent le futur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8DADD6-C7EA-45F5-B024-03624B93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1" r="4196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A498EB-7B99-485C-AB3C-9A7A64355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6"/>
            <a:ext cx="6078453" cy="4360863"/>
          </a:xfrm>
        </p:spPr>
        <p:txBody>
          <a:bodyPr>
            <a:noAutofit/>
          </a:bodyPr>
          <a:lstStyle/>
          <a:p>
            <a:r>
              <a:rPr lang="fr-FR" sz="2000" dirty="0"/>
              <a:t>Voiture autonome</a:t>
            </a:r>
          </a:p>
          <a:p>
            <a:pPr lvl="1"/>
            <a:r>
              <a:rPr lang="fr-FR" dirty="0"/>
              <a:t>Anticiper les questions</a:t>
            </a:r>
          </a:p>
          <a:p>
            <a:pPr lvl="1"/>
            <a:r>
              <a:rPr lang="fr-FR" dirty="0"/>
              <a:t>Lister les avantages et leurs conséquences prévisibles</a:t>
            </a:r>
          </a:p>
          <a:p>
            <a:pPr lvl="1"/>
            <a:r>
              <a:rPr lang="fr-FR" dirty="0"/>
              <a:t>Lister les inconvénients et leurs avantages prévisibles</a:t>
            </a:r>
          </a:p>
          <a:p>
            <a:pPr lvl="1"/>
            <a:r>
              <a:rPr lang="fr-FR" dirty="0"/>
              <a:t>Avoir une vision réaliste de l’Homme et de sa capacité à nuire tout autant que de sa capacité à la bienfaisance </a:t>
            </a:r>
            <a:r>
              <a:rPr lang="fr-FR" dirty="0">
                <a:sym typeface="Wingdings" panose="05000000000000000000" pitchFamily="2" charset="2"/>
              </a:rPr>
              <a:t> regard réaliste</a:t>
            </a:r>
          </a:p>
        </p:txBody>
      </p:sp>
    </p:spTree>
    <p:extLst>
      <p:ext uri="{BB962C8B-B14F-4D97-AF65-F5344CB8AC3E}">
        <p14:creationId xmlns:p14="http://schemas.microsoft.com/office/powerpoint/2010/main" val="207848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645925-B50F-4E9C-9367-CFEC0405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 Ses conceptions engagent le futur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88F4E-7A13-4B13-AA27-19EACB01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  <a:p>
            <a:pPr lvl="1"/>
            <a:r>
              <a:rPr lang="fr-FR" dirty="0"/>
              <a:t>Quel est la finalité ?</a:t>
            </a:r>
          </a:p>
          <a:p>
            <a:pPr lvl="1"/>
            <a:r>
              <a:rPr lang="fr-FR" dirty="0"/>
              <a:t>De quelle idée vient-elle ?</a:t>
            </a:r>
          </a:p>
          <a:p>
            <a:pPr lvl="1"/>
            <a:r>
              <a:rPr lang="fr-FR" dirty="0"/>
              <a:t>Qui sont les entreprises pour lesquelles le travail est le plus abouti et quelles sont leurs orientations générales et particulières ?</a:t>
            </a:r>
          </a:p>
          <a:p>
            <a:pPr lvl="1"/>
            <a:r>
              <a:rPr lang="fr-FR" dirty="0"/>
              <a:t>Quelles sont les entreprises collaboratrices parties prenantes dans ce projet ?</a:t>
            </a:r>
          </a:p>
          <a:p>
            <a:pPr lvl="1"/>
            <a:r>
              <a:rPr lang="fr-FR" dirty="0"/>
              <a:t>Quelles peuvent être les conséquences et impact sur les personnes, l’environnement, la société ?</a:t>
            </a:r>
          </a:p>
        </p:txBody>
      </p:sp>
    </p:spTree>
    <p:extLst>
      <p:ext uri="{BB962C8B-B14F-4D97-AF65-F5344CB8AC3E}">
        <p14:creationId xmlns:p14="http://schemas.microsoft.com/office/powerpoint/2010/main" val="248017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04F47-8C7C-4738-A403-9A332D33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Revenons à la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5F734-3781-4EFE-874E-3D033E64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La capacité à l’activité technique est un attribut essentiel de l’humanité</a:t>
            </a:r>
          </a:p>
          <a:p>
            <a:r>
              <a:rPr lang="fr-FR" dirty="0"/>
              <a:t>Elle définie une partie de son rapport à la nature</a:t>
            </a:r>
          </a:p>
          <a:p>
            <a:r>
              <a:rPr lang="fr-FR" dirty="0"/>
              <a:t>La technique permet la survie de l’homme et travaille dans ce sens (≠  de la technique moderne)</a:t>
            </a:r>
          </a:p>
          <a:p>
            <a:r>
              <a:rPr lang="fr-FR" dirty="0"/>
              <a:t>Intelligence et fabrication d’outils, d’objets techniques sont liées</a:t>
            </a:r>
          </a:p>
          <a:p>
            <a:r>
              <a:rPr lang="fr-FR" dirty="0"/>
              <a:t>Lui permet d’être « comme maître et possesseur de la nature », Descartes</a:t>
            </a:r>
          </a:p>
          <a:p>
            <a:r>
              <a:rPr lang="fr-FR" dirty="0"/>
              <a:t>De manière un peu différente, Marx et Heidegger mettent en garde contre les méfaits de la technique </a:t>
            </a:r>
            <a:r>
              <a:rPr lang="fr-FR" dirty="0">
                <a:sym typeface="Wingdings" panose="05000000000000000000" pitchFamily="2" charset="2"/>
              </a:rPr>
              <a:t> l’asservissement de l’Homme par celle-ci, elle devient instrument de domination raisonnable pour Marx et elle a « un caractère impérieux et conquérant » pour Heidegger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438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E2011-A9AB-47B3-B91F-A84CD8D0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règles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B1B54B-D508-4B2F-A644-EB0CD3C6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Curiosité (méthodique) : poser et se poser les bonnes questions</a:t>
            </a:r>
          </a:p>
          <a:p>
            <a:r>
              <a:rPr lang="fr-FR" dirty="0"/>
              <a:t>Compétences : chercher les réponses</a:t>
            </a:r>
          </a:p>
          <a:p>
            <a:r>
              <a:rPr lang="fr-FR" dirty="0"/>
              <a:t>Cohérence : mettre en adéquation valeurs et pratiques</a:t>
            </a:r>
          </a:p>
          <a:p>
            <a:r>
              <a:rPr lang="fr-FR" dirty="0"/>
              <a:t>Courage : prendre et assumer les décisions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892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55247CA-66A0-45BC-8678-F6652206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/>
              <a:t>Voiture autonome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8AE37B-AB64-4B87-A750-6365521B7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28" r="15387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0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CC707E-3D05-4E15-BECD-C6C58556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6"/>
            <a:ext cx="5148262" cy="4466273"/>
          </a:xfrm>
        </p:spPr>
        <p:txBody>
          <a:bodyPr>
            <a:normAutofit/>
          </a:bodyPr>
          <a:lstStyle/>
          <a:p>
            <a:pPr lvl="1"/>
            <a:r>
              <a:rPr lang="fr-FR" sz="1700" dirty="0"/>
              <a:t>Existe déjà</a:t>
            </a:r>
          </a:p>
          <a:p>
            <a:pPr lvl="1"/>
            <a:r>
              <a:rPr lang="fr-FR" sz="1700" dirty="0"/>
              <a:t>Régulation européenne : le conducteur doit pouvoir intervenir à tout moment (frein à la commercialisation)</a:t>
            </a:r>
          </a:p>
          <a:p>
            <a:pPr lvl="1"/>
            <a:r>
              <a:rPr lang="fr-FR" sz="1700" dirty="0"/>
              <a:t>Coût trop important actuellement</a:t>
            </a:r>
          </a:p>
          <a:p>
            <a:pPr lvl="1"/>
            <a:r>
              <a:rPr lang="fr-FR" sz="1700" dirty="0"/>
              <a:t>Question de la sécurité</a:t>
            </a:r>
          </a:p>
          <a:p>
            <a:pPr lvl="1"/>
            <a:r>
              <a:rPr lang="fr-FR" sz="1700" dirty="0"/>
              <a:t>Evolution progressive avec des voitures partiellement autonomes sur autoroute aujourd’hui (régulateur de vitesse adaptatif, freinage automatique d’urgence, surveillance d’angle mort, </a:t>
            </a:r>
            <a:r>
              <a:rPr lang="fr-FR" sz="1700" dirty="0" err="1"/>
              <a:t>park</a:t>
            </a:r>
            <a:r>
              <a:rPr lang="fr-FR" sz="1700" dirty="0"/>
              <a:t> assist, Tesla, Peugeot 508, </a:t>
            </a:r>
            <a:r>
              <a:rPr lang="fr-FR" sz="1700" dirty="0" err="1"/>
              <a:t>etc</a:t>
            </a:r>
            <a:r>
              <a:rPr lang="fr-FR" sz="1700" dirty="0"/>
              <a:t>)</a:t>
            </a:r>
          </a:p>
          <a:p>
            <a:pPr lvl="1"/>
            <a:endParaRPr lang="fr-FR" sz="1700" dirty="0"/>
          </a:p>
          <a:p>
            <a:pPr lvl="2"/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257207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8FE086-008B-49CE-9B08-D4E6B355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5ADAA6-0BC5-4A52-82D4-C12B4646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Justifications (non exhaustives) :</a:t>
            </a:r>
          </a:p>
          <a:p>
            <a:pPr lvl="1"/>
            <a:r>
              <a:rPr lang="fr-FR" dirty="0"/>
              <a:t>Diminution du nombre d’accidents</a:t>
            </a:r>
          </a:p>
          <a:p>
            <a:pPr lvl="1"/>
            <a:r>
              <a:rPr lang="fr-FR" dirty="0"/>
              <a:t>Diminution du nombre de délits routiers </a:t>
            </a:r>
          </a:p>
          <a:p>
            <a:pPr lvl="1"/>
            <a:r>
              <a:rPr lang="fr-FR" dirty="0"/>
              <a:t>Amélioration de la fluidité du trafic</a:t>
            </a:r>
          </a:p>
          <a:p>
            <a:pPr lvl="1"/>
            <a:r>
              <a:rPr lang="fr-FR" dirty="0"/>
              <a:t>Conduite économique ?</a:t>
            </a:r>
          </a:p>
          <a:p>
            <a:pPr lvl="1"/>
            <a:r>
              <a:rPr lang="fr-FR" dirty="0"/>
              <a:t>Stationnement plus aisé</a:t>
            </a:r>
          </a:p>
          <a:p>
            <a:pPr lvl="1"/>
            <a:r>
              <a:rPr lang="fr-FR" dirty="0"/>
              <a:t>Moins de fatigue, de stress</a:t>
            </a:r>
          </a:p>
          <a:p>
            <a:pPr lvl="1"/>
            <a:r>
              <a:rPr lang="fr-FR" dirty="0"/>
              <a:t>Déplacements facilités pour les personnes porteuses de handicap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37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98546-B779-4820-9CF6-BD98F21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64CAE7-45B5-4BAB-9E4F-68C6EB206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83393"/>
          </a:xfrm>
        </p:spPr>
        <p:txBody>
          <a:bodyPr>
            <a:normAutofit/>
          </a:bodyPr>
          <a:lstStyle/>
          <a:p>
            <a:r>
              <a:rPr lang="fr-FR" dirty="0"/>
              <a:t>Effets (non exhaustifs) :</a:t>
            </a:r>
          </a:p>
          <a:p>
            <a:pPr lvl="1"/>
            <a:r>
              <a:rPr lang="fr-FR" i="1" dirty="0"/>
              <a:t>Quid</a:t>
            </a:r>
            <a:r>
              <a:rPr lang="fr-FR" dirty="0"/>
              <a:t> de la responsabilité en cas d’accident</a:t>
            </a:r>
          </a:p>
          <a:p>
            <a:pPr lvl="1"/>
            <a:r>
              <a:rPr lang="fr-FR" dirty="0"/>
              <a:t>Quelle autonomie pour le conducteur ?</a:t>
            </a:r>
          </a:p>
          <a:p>
            <a:pPr lvl="1"/>
            <a:r>
              <a:rPr lang="fr-FR" dirty="0"/>
              <a:t>Propriétaire ou « locataire » de la voiture</a:t>
            </a:r>
          </a:p>
          <a:p>
            <a:pPr lvl="1"/>
            <a:r>
              <a:rPr lang="fr-FR" i="1" dirty="0"/>
              <a:t>Quid</a:t>
            </a:r>
            <a:r>
              <a:rPr lang="fr-FR" dirty="0"/>
              <a:t> de la valeur symbolique de la voiture (prolongement de l’habitation donc prolongement de moi-même,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Problème du partage et de la protection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75372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521E5E-C912-4ABD-8EA5-90908BBC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01FE6F-E03E-4CA1-8B69-CBB97C0C7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i="1" dirty="0"/>
              <a:t>Hacking</a:t>
            </a:r>
            <a:r>
              <a:rPr lang="fr-FR" dirty="0"/>
              <a:t> du système</a:t>
            </a:r>
          </a:p>
          <a:p>
            <a:r>
              <a:rPr lang="fr-FR" i="1" dirty="0"/>
              <a:t>Quid</a:t>
            </a:r>
            <a:r>
              <a:rPr lang="fr-FR" dirty="0"/>
              <a:t> du sport automobile ? Course de voitures télécommandées ?</a:t>
            </a:r>
          </a:p>
          <a:p>
            <a:r>
              <a:rPr lang="fr-FR" dirty="0"/>
              <a:t>Voiture possède-t-elle encore un intérêt ? </a:t>
            </a:r>
          </a:p>
          <a:p>
            <a:r>
              <a:rPr lang="fr-FR" dirty="0"/>
              <a:t>Suppression totale du transport autonome et passage au transport en commun universel</a:t>
            </a:r>
          </a:p>
          <a:p>
            <a:r>
              <a:rPr lang="fr-FR" dirty="0"/>
              <a:t>Utilisation politique</a:t>
            </a:r>
          </a:p>
          <a:p>
            <a:pPr lvl="1"/>
            <a:r>
              <a:rPr lang="fr-FR" dirty="0"/>
              <a:t>Contrôle des déplacements (personnes, possibilités,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Collecte de donnée</a:t>
            </a:r>
          </a:p>
          <a:p>
            <a:pPr lvl="1"/>
            <a:r>
              <a:rPr lang="fr-FR" dirty="0"/>
              <a:t>Réduction de la liberté de déplacement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5915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6068C-61D4-4D7E-A563-D1775B27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72253C-6BA6-4475-94B4-F4CFAB9A2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L’ingénieur n’est-il pas en train de tuer le plaisir de la voiture et le principe de liberté liée à celle-ci ?</a:t>
            </a:r>
          </a:p>
          <a:p>
            <a:r>
              <a:rPr lang="fr-FR" dirty="0"/>
              <a:t>Jonas, dictature bienveillante </a:t>
            </a:r>
            <a:r>
              <a:rPr lang="fr-FR" dirty="0">
                <a:sym typeface="Wingdings" panose="05000000000000000000" pitchFamily="2" charset="2"/>
              </a:rPr>
              <a:t> Prolonge la vie de l’homme au sein du système Terre. Gestion politique des transports permet de limiter la pollution et donc ses conséquences sur l’environnement et l’Homme. Ne construit-on pas un monde d’irresponsables ? (</a:t>
            </a:r>
            <a:r>
              <a:rPr lang="fr-FR" i="1" dirty="0">
                <a:sym typeface="Wingdings" panose="05000000000000000000" pitchFamily="2" charset="2"/>
              </a:rPr>
              <a:t>The </a:t>
            </a:r>
            <a:r>
              <a:rPr lang="fr-FR" i="1" dirty="0" err="1">
                <a:sym typeface="Wingdings" panose="05000000000000000000" pitchFamily="2" charset="2"/>
              </a:rPr>
              <a:t>giver</a:t>
            </a:r>
            <a:r>
              <a:rPr lang="fr-FR" i="1" dirty="0">
                <a:sym typeface="Wingdings" panose="05000000000000000000" pitchFamily="2" charset="2"/>
              </a:rPr>
              <a:t>)</a:t>
            </a:r>
          </a:p>
          <a:p>
            <a:r>
              <a:rPr lang="fr-FR" dirty="0">
                <a:sym typeface="Wingdings" panose="05000000000000000000" pitchFamily="2" charset="2"/>
              </a:rPr>
              <a:t>Marcuse, satisfaction immédiate des désirs  L’homme est à nouveau enchainé à l’éthique qui bride son plaisir.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34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D20FD-6D7F-4AE4-B794-895204E2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Voiture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9C650-6A99-467B-9BC8-BF7B8E17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Principisme ?</a:t>
            </a:r>
          </a:p>
          <a:p>
            <a:pPr lvl="1"/>
            <a:r>
              <a:rPr lang="fr-FR" dirty="0"/>
              <a:t>Quels résultats avons-nous ?</a:t>
            </a:r>
          </a:p>
          <a:p>
            <a:endParaRPr lang="fr-FR" dirty="0"/>
          </a:p>
          <a:p>
            <a:r>
              <a:rPr lang="fr-FR" dirty="0"/>
              <a:t>Georgetown</a:t>
            </a:r>
          </a:p>
          <a:p>
            <a:pPr lvl="1"/>
            <a:r>
              <a:rPr lang="fr-FR" dirty="0"/>
              <a:t>Quels résultats avons-nous ?</a:t>
            </a:r>
          </a:p>
        </p:txBody>
      </p:sp>
    </p:spTree>
    <p:extLst>
      <p:ext uri="{BB962C8B-B14F-4D97-AF65-F5344CB8AC3E}">
        <p14:creationId xmlns:p14="http://schemas.microsoft.com/office/powerpoint/2010/main" val="267714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CF2AA-26B2-4122-AAF2-6405E71F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B0B67-BE89-436C-97BB-0C0638CF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https://www.ecologie.gouv.fr/sites/default/files/Monographie_Acceptabilite_VA.pdf</a:t>
            </a:r>
            <a:endParaRPr lang="fr-FR" dirty="0"/>
          </a:p>
          <a:p>
            <a:r>
              <a:rPr lang="fr-FR">
                <a:hlinkClick r:id="rId3"/>
              </a:rPr>
              <a:t>https://tel.archives-ouvertes.fr/tel-01851485/document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284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6FB7A6F7-A51F-48C3-BA08-829B6188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fr-FR"/>
              <a:t>Revenons à la technique</a:t>
            </a:r>
            <a:endParaRPr lang="fr-FR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CAFC7010-6372-4641-8C8E-F42068346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3" r="36757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42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95F7A9-77E6-4010-9692-C2CA0063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6"/>
            <a:ext cx="6078453" cy="41910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600" dirty="0"/>
              <a:t>Hans Jonas, reste l’élève d’Heidegger malgré les fortes dissensions existantes entre eux</a:t>
            </a:r>
          </a:p>
          <a:p>
            <a:pPr>
              <a:lnSpc>
                <a:spcPct val="110000"/>
              </a:lnSpc>
            </a:pPr>
            <a:r>
              <a:rPr lang="fr-FR" sz="1600" dirty="0"/>
              <a:t>Impératif catégorique selon Jonas :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« Agis de façon que les effets de ton action soient compatibles avec la préservation d’une vie humaine authentique »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«  Agis de façon que les effets de ton action ne soient pas destructeurs pour la possibilité future d’une telle vie »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« Ne compromets pas les conditions pour la survie indéfinie de l’humanité sur terre. »</a:t>
            </a:r>
          </a:p>
          <a:p>
            <a:pPr lvl="1">
              <a:lnSpc>
                <a:spcPct val="110000"/>
              </a:lnSpc>
            </a:pPr>
            <a:r>
              <a:rPr lang="fr-FR" sz="1600"/>
              <a:t>« Inclus </a:t>
            </a:r>
            <a:r>
              <a:rPr lang="fr-FR" sz="1600" dirty="0"/>
              <a:t>dans ton choix actuel l’intégrité future de </a:t>
            </a:r>
            <a:r>
              <a:rPr lang="fr-FR" sz="1600"/>
              <a:t>l’homme comme </a:t>
            </a:r>
            <a:r>
              <a:rPr lang="fr-FR" sz="1600" dirty="0"/>
              <a:t>objet secondaire de ton vouloir ».</a:t>
            </a:r>
          </a:p>
          <a:p>
            <a:pPr lvl="1">
              <a:lnSpc>
                <a:spcPct val="110000"/>
              </a:lnSpc>
            </a:pPr>
            <a:r>
              <a:rPr lang="fr-FR" sz="1600" dirty="0"/>
              <a:t>Hans Jonas, </a:t>
            </a:r>
            <a:r>
              <a:rPr lang="fr-FR" sz="1600" i="1" dirty="0"/>
              <a:t>Le principe responsabilité</a:t>
            </a:r>
            <a:r>
              <a:rPr lang="fr-FR" sz="1600" dirty="0"/>
              <a:t>, Paris, Flammarion Essai, 2009, p. 40.</a:t>
            </a:r>
          </a:p>
          <a:p>
            <a:pPr lvl="2">
              <a:lnSpc>
                <a:spcPct val="110000"/>
              </a:lnSpc>
            </a:pP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88490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2E24C052-E31E-467A-815E-89EB03AA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 dirty="0"/>
              <a:t>Jonas toujours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BFE0E6-FCBA-4B4F-9FCA-6C18E2613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53" r="24858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5D071E-28DF-46BF-9433-5928F743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800" dirty="0"/>
              <a:t>Effets néfastes de la technique moderne en trois étapes 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1800" dirty="0"/>
              <a:t>1- Prolongation de la vie à tout prix </a:t>
            </a:r>
            <a:r>
              <a:rPr lang="fr-FR" sz="1800" dirty="0">
                <a:sym typeface="Wingdings" panose="05000000000000000000" pitchFamily="2" charset="2"/>
              </a:rPr>
              <a:t> avec l’élimination de la mort, élimination de la procréation, de la nouveauté, de la créativité, de l’audace (avec Hannah Arendt)</a:t>
            </a:r>
          </a:p>
          <a:p>
            <a:pPr lvl="2">
              <a:lnSpc>
                <a:spcPct val="110000"/>
              </a:lnSpc>
            </a:pPr>
            <a:r>
              <a:rPr lang="fr-FR" dirty="0">
                <a:sym typeface="Wingdings" panose="05000000000000000000" pitchFamily="2" charset="2"/>
              </a:rPr>
              <a:t>Qui bénéficierait de cette prolongation déraisonnée ? A quel prix ? Vieillissement de la population +++</a:t>
            </a:r>
          </a:p>
        </p:txBody>
      </p:sp>
    </p:spTree>
    <p:extLst>
      <p:ext uri="{BB962C8B-B14F-4D97-AF65-F5344CB8AC3E}">
        <p14:creationId xmlns:p14="http://schemas.microsoft.com/office/powerpoint/2010/main" val="164766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5CB73C-C7D4-4AE1-9055-0E50C866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Jonas toujours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9395D7-0494-428F-B1AA-914AC676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61" y="2249487"/>
            <a:ext cx="4139533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D5743C-844E-47CE-98B0-89E763F2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07" y="1357803"/>
            <a:ext cx="4710683" cy="513443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fr-FR" sz="2000" dirty="0"/>
              <a:t>Effets néfastes de la technique moderne en trois étapes :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2- Contrôle du comportement : transition de l’application médicale d’une technique à l’application sociale (ex avec l’eugénisme entre autre)</a:t>
            </a:r>
          </a:p>
          <a:p>
            <a:pPr lvl="2">
              <a:lnSpc>
                <a:spcPct val="110000"/>
              </a:lnSpc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« Chaque fois que nous contournons de cette manière la voie humaine du traitement des problèmes humains et que nous la remplaçons par le court-circuit d’un mécanisme impersonnel, nous avons enlevé quelque chose à la dignité de l’ipséité </a:t>
            </a:r>
            <a:r>
              <a:rPr lang="fr-FR" sz="2000" dirty="0">
                <a:latin typeface="Tw Cen MT" panose="020B0602020104020603"/>
                <a:sym typeface="Wingdings" panose="05000000000000000000" pitchFamily="2" charset="2"/>
              </a:rPr>
              <a:t>[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ce qui fait le caractère unique d’une personne] personnelle et nous avons fait un pas de plus sur le chemin qui mène des sujets responsables à des systèmes de comportement programmés. », 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Idem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, p. 56.</a:t>
            </a:r>
          </a:p>
          <a:p>
            <a:pPr lvl="1">
              <a:lnSpc>
                <a:spcPct val="110000"/>
              </a:lnSpc>
            </a:pP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14856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AA2B317-00DC-4889-94A5-A52826C8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fr-FR" sz="3200"/>
              <a:t>Jonas toujours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7013A2-6CCB-454B-A112-D55FB8217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32" r="-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4AD5D-D741-41F0-B05F-7A420007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2249486"/>
            <a:ext cx="3948493" cy="4273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Effets néfastes de la technique moderne en trois étapes :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3- Manipulation génétique : « prendre en main sa propre évolution » pour « conserver l’espèce en son intégrité » et pour « amélioration et sa transformation conformément à son propre projet. »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endParaRPr lang="fr-FR" sz="1600" dirty="0">
              <a:latin typeface="Tw Cen MT" panose="020B0602020104020603"/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  <a:defRPr/>
            </a:pPr>
            <a:r>
              <a:rPr lang="fr-FR" sz="1600" dirty="0">
                <a:latin typeface="Tw Cen MT" panose="020B0602020104020603"/>
                <a:sym typeface="Wingdings" panose="05000000000000000000" pitchFamily="2" charset="2"/>
              </a:rPr>
              <a:t>Ne milite pas pour un retour à l’âge de pierre mais pour une juste réflexion de l’usage et de la création technique.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…agrémenté d’une proposition de dictature bienveillante…</a:t>
            </a:r>
          </a:p>
          <a:p>
            <a:pPr>
              <a:lnSpc>
                <a:spcPct val="110000"/>
              </a:lnSpc>
            </a:pP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79074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6F1BC-E422-486A-8955-80B3E04D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l’éthique de l’entreprise en ingénierie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4DC467-33D0-49D8-8ADF-56126F39E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950" y="2448719"/>
            <a:ext cx="7400925" cy="3143250"/>
          </a:xfrm>
        </p:spPr>
      </p:pic>
    </p:spTree>
    <p:extLst>
      <p:ext uri="{BB962C8B-B14F-4D97-AF65-F5344CB8AC3E}">
        <p14:creationId xmlns:p14="http://schemas.microsoft.com/office/powerpoint/2010/main" val="986937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166FB-DDD7-469E-8382-6E478E5F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automobile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85A1B-F7ED-4988-87C4-883F9BDE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fr-FR" dirty="0"/>
              <a:t>Ce qui se meut par « soi »-même</a:t>
            </a:r>
          </a:p>
          <a:p>
            <a:pPr lvl="1">
              <a:lnSpc>
                <a:spcPct val="110000"/>
              </a:lnSpc>
            </a:pPr>
            <a:r>
              <a:rPr lang="fr-FR" dirty="0"/>
              <a:t>« Soi » signifierait une conscience, une autonomie</a:t>
            </a:r>
          </a:p>
          <a:p>
            <a:pPr>
              <a:lnSpc>
                <a:spcPct val="110000"/>
              </a:lnSpc>
            </a:pPr>
            <a:r>
              <a:rPr lang="fr-FR" dirty="0"/>
              <a:t>Valeur symbolique de la voiture qui est un prolongement de notre habitation, de nous-même parfois (on insulte les gens depuis sa voiture mais pas à l’extérieur de celle-ci.</a:t>
            </a:r>
          </a:p>
          <a:p>
            <a:pPr>
              <a:lnSpc>
                <a:spcPct val="110000"/>
              </a:lnSpc>
            </a:pPr>
            <a:r>
              <a:rPr lang="fr-FR" dirty="0"/>
              <a:t>Ou bien technique pure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D605A6-3016-4C8C-AB5A-53D5DFBCF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 r="1" b="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52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EDE181-A222-421F-B3D9-C5CC00EF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496D8E-BBB2-4351-841E-0B0D503F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Léonard de Vinci, 1478, tricycle à moteur à ressort</a:t>
            </a:r>
          </a:p>
          <a:p>
            <a:r>
              <a:rPr lang="fr-FR" dirty="0"/>
              <a:t>Maquette fonctionnelle au musée </a:t>
            </a:r>
          </a:p>
          <a:p>
            <a:pPr marL="0" indent="0">
              <a:buNone/>
            </a:pPr>
            <a:r>
              <a:rPr lang="fr-FR" dirty="0"/>
              <a:t>Galilée à Florence mais complétée par </a:t>
            </a:r>
          </a:p>
          <a:p>
            <a:pPr marL="0" indent="0">
              <a:buNone/>
            </a:pPr>
            <a:r>
              <a:rPr lang="fr-FR" dirty="0"/>
              <a:t>rapport aux plan originel incomplet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CA3112-907B-480F-A01B-B806D94A8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44" y="3034252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1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Microsoft Office PowerPoint</Application>
  <PresentationFormat>Grand écran</PresentationFormat>
  <Paragraphs>143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0" baseType="lpstr">
      <vt:lpstr>Arial</vt:lpstr>
      <vt:lpstr>Tw Cen MT</vt:lpstr>
      <vt:lpstr>Circuit</vt:lpstr>
      <vt:lpstr>Communication </vt:lpstr>
      <vt:lpstr>Revenons à la technique</vt:lpstr>
      <vt:lpstr>Revenons à la technique</vt:lpstr>
      <vt:lpstr>Jonas toujours</vt:lpstr>
      <vt:lpstr>Jonas toujours </vt:lpstr>
      <vt:lpstr>Jonas toujours </vt:lpstr>
      <vt:lpstr>Retour sur l’éthique de l’entreprise en ingénierie</vt:lpstr>
      <vt:lpstr>automobile</vt:lpstr>
      <vt:lpstr>automobile</vt:lpstr>
      <vt:lpstr>automobile</vt:lpstr>
      <vt:lpstr>Choix de la voiture</vt:lpstr>
      <vt:lpstr>Présentation PowerPoint</vt:lpstr>
      <vt:lpstr>automobile</vt:lpstr>
      <vt:lpstr>AUtomobile et questions éthiques</vt:lpstr>
      <vt:lpstr>Etapes résolution dilemme éthique</vt:lpstr>
      <vt:lpstr>Anticipation d’un dilemme éthique</vt:lpstr>
      <vt:lpstr>Présentation PowerPoint</vt:lpstr>
      <vt:lpstr>« Ses conceptions engagent le futur »</vt:lpstr>
      <vt:lpstr>« Ses conceptions engagent le futur »</vt:lpstr>
      <vt:lpstr>Quelques règles</vt:lpstr>
      <vt:lpstr>Voiture autonome</vt:lpstr>
      <vt:lpstr>Voiture autonome</vt:lpstr>
      <vt:lpstr>Voiture autonome</vt:lpstr>
      <vt:lpstr>Voiture autonome</vt:lpstr>
      <vt:lpstr>Voiture autonome</vt:lpstr>
      <vt:lpstr>Voiture autonome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Laurence Henry</dc:creator>
  <cp:lastModifiedBy>Juliette Bluem</cp:lastModifiedBy>
  <cp:revision>7</cp:revision>
  <dcterms:created xsi:type="dcterms:W3CDTF">2020-10-11T17:33:01Z</dcterms:created>
  <dcterms:modified xsi:type="dcterms:W3CDTF">2022-01-18T09:18:15Z</dcterms:modified>
</cp:coreProperties>
</file>